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7" r:id="rId4"/>
  </p:sldMasterIdLst>
  <p:notesMasterIdLst>
    <p:notesMasterId r:id="rId18"/>
  </p:notesMasterIdLst>
  <p:handoutMasterIdLst>
    <p:handoutMasterId r:id="rId19"/>
  </p:handoutMasterIdLst>
  <p:sldIdLst>
    <p:sldId id="369" r:id="rId5"/>
    <p:sldId id="1547" r:id="rId6"/>
    <p:sldId id="1574" r:id="rId7"/>
    <p:sldId id="1552" r:id="rId8"/>
    <p:sldId id="1560" r:id="rId9"/>
    <p:sldId id="1565" r:id="rId10"/>
    <p:sldId id="1566" r:id="rId11"/>
    <p:sldId id="1573" r:id="rId12"/>
    <p:sldId id="1567" r:id="rId13"/>
    <p:sldId id="1568" r:id="rId14"/>
    <p:sldId id="1569" r:id="rId15"/>
    <p:sldId id="1570" r:id="rId16"/>
    <p:sldId id="1575" r:id="rId17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Light" panose="00000400000000000000" pitchFamily="2" charset="0"/>
      <p:regular r:id="rId28"/>
      <p:bold r:id="rId29"/>
      <p:italic r:id="rId30"/>
      <p:boldItalic r:id="rId31"/>
    </p:embeddedFont>
    <p:embeddedFont>
      <p:font typeface="Montserrat Medium" panose="00000600000000000000" pitchFamily="2" charset="0"/>
      <p:regular r:id="rId32"/>
      <p:italic r:id="rId33"/>
    </p:embeddedFont>
    <p:embeddedFont>
      <p:font typeface="Montserrat SemiBold" panose="00000700000000000000" pitchFamily="2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144" userDrawn="1">
          <p15:clr>
            <a:srgbClr val="A4A3A4"/>
          </p15:clr>
        </p15:guide>
        <p15:guide id="4" orient="horz" pos="528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orient="horz" pos="21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cNairy, Ashley" initials="MA" lastIdx="1" clrIdx="0">
    <p:extLst>
      <p:ext uri="{19B8F6BF-5375-455C-9EA6-DF929625EA0E}">
        <p15:presenceInfo xmlns:p15="http://schemas.microsoft.com/office/powerpoint/2012/main" userId="S::ashley.mcnairy@cotiviti.com::eef08808-7a1f-4a69-9a55-522e36f515c7" providerId="AD"/>
      </p:ext>
    </p:extLst>
  </p:cmAuthor>
  <p:cmAuthor id="2" name="Costello, David" initials="CD" lastIdx="14" clrIdx="1">
    <p:extLst>
      <p:ext uri="{19B8F6BF-5375-455C-9EA6-DF929625EA0E}">
        <p15:presenceInfo xmlns:p15="http://schemas.microsoft.com/office/powerpoint/2012/main" userId="S::David.Costello@cotiviti.com::4dbb3db4-d546-4990-a46c-33176553816c" providerId="AD"/>
      </p:ext>
    </p:extLst>
  </p:cmAuthor>
  <p:cmAuthor id="3" name="Weitnauer, Mo" initials="WM" lastIdx="28" clrIdx="2">
    <p:extLst>
      <p:ext uri="{19B8F6BF-5375-455C-9EA6-DF929625EA0E}">
        <p15:presenceInfo xmlns:p15="http://schemas.microsoft.com/office/powerpoint/2012/main" userId="S::moliehi.weitnauer@cotiviti.com::b6e5f333-c104-42db-9213-41602e080f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120"/>
    <a:srgbClr val="EEE717"/>
    <a:srgbClr val="A4D55F"/>
    <a:srgbClr val="0DD0C9"/>
    <a:srgbClr val="00AEEF"/>
    <a:srgbClr val="A3E759"/>
    <a:srgbClr val="FFF2F7"/>
    <a:srgbClr val="D8D7EB"/>
    <a:srgbClr val="FF91D2"/>
    <a:srgbClr val="FFD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1AAA24-9625-2F49-97AF-42C2C6FA30F1}" v="4" dt="2021-10-04T15:18:51.910"/>
    <p1510:client id="{C29C4842-6758-191E-857A-725B762446F5}" v="2" dt="2021-10-06T14:05:16.592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144"/>
        <p:guide orient="horz" pos="528"/>
        <p:guide pos="360"/>
        <p:guide orient="horz" pos="218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commentAuthors" Target="commentAuthor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gs" Target="tags/tag1.xml"/><Relationship Id="rId20" Type="http://schemas.openxmlformats.org/officeDocument/2006/relationships/font" Target="fonts/font1.fntdata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hr, Jeremy" userId="S::jeremy.bahr@cotiviti.com::8df73f20-9ea9-4cd4-871c-675d3fee4156" providerId="AD" clId="Web-{C29C4842-6758-191E-857A-725B762446F5}"/>
    <pc:docChg chg="modSld">
      <pc:chgData name="Bahr, Jeremy" userId="S::jeremy.bahr@cotiviti.com::8df73f20-9ea9-4cd4-871c-675d3fee4156" providerId="AD" clId="Web-{C29C4842-6758-191E-857A-725B762446F5}" dt="2021-10-06T14:05:16.592" v="1" actId="1076"/>
      <pc:docMkLst>
        <pc:docMk/>
      </pc:docMkLst>
      <pc:sldChg chg="modSp">
        <pc:chgData name="Bahr, Jeremy" userId="S::jeremy.bahr@cotiviti.com::8df73f20-9ea9-4cd4-871c-675d3fee4156" providerId="AD" clId="Web-{C29C4842-6758-191E-857A-725B762446F5}" dt="2021-10-06T14:05:16.592" v="1" actId="1076"/>
        <pc:sldMkLst>
          <pc:docMk/>
          <pc:sldMk cId="2810414924" sldId="1575"/>
        </pc:sldMkLst>
        <pc:spChg chg="mod">
          <ac:chgData name="Bahr, Jeremy" userId="S::jeremy.bahr@cotiviti.com::8df73f20-9ea9-4cd4-871c-675d3fee4156" providerId="AD" clId="Web-{C29C4842-6758-191E-857A-725B762446F5}" dt="2021-10-06T14:05:16.592" v="1" actId="1076"/>
          <ac:spMkLst>
            <pc:docMk/>
            <pc:sldMk cId="2810414924" sldId="1575"/>
            <ac:spMk id="3" creationId="{6E12BC4B-1802-9D48-A89B-649BA5E4FC96}"/>
          </ac:spMkLst>
        </pc:spChg>
      </pc:sldChg>
    </pc:docChg>
  </pc:docChgLst>
  <pc:docChgLst>
    <pc:chgData name="Leviston, Brylan" userId="dab4f39f-b507-473b-a5cb-8928451da8df" providerId="ADAL" clId="{4D1AAA24-9625-2F49-97AF-42C2C6FA30F1}"/>
    <pc:docChg chg="custSel addSld delSld modSld sldOrd">
      <pc:chgData name="Leviston, Brylan" userId="dab4f39f-b507-473b-a5cb-8928451da8df" providerId="ADAL" clId="{4D1AAA24-9625-2F49-97AF-42C2C6FA30F1}" dt="2021-10-04T15:28:43.481" v="112" actId="20577"/>
      <pc:docMkLst>
        <pc:docMk/>
      </pc:docMkLst>
      <pc:sldChg chg="modSp mod">
        <pc:chgData name="Leviston, Brylan" userId="dab4f39f-b507-473b-a5cb-8928451da8df" providerId="ADAL" clId="{4D1AAA24-9625-2F49-97AF-42C2C6FA30F1}" dt="2021-10-04T15:19:55.729" v="88" actId="113"/>
        <pc:sldMkLst>
          <pc:docMk/>
          <pc:sldMk cId="1289982970" sldId="369"/>
        </pc:sldMkLst>
        <pc:spChg chg="mod">
          <ac:chgData name="Leviston, Brylan" userId="dab4f39f-b507-473b-a5cb-8928451da8df" providerId="ADAL" clId="{4D1AAA24-9625-2F49-97AF-42C2C6FA30F1}" dt="2021-10-04T15:19:55.729" v="88" actId="113"/>
          <ac:spMkLst>
            <pc:docMk/>
            <pc:sldMk cId="1289982970" sldId="369"/>
            <ac:spMk id="2" creationId="{88614249-2272-439E-95AB-BBAE1D8F3841}"/>
          </ac:spMkLst>
        </pc:spChg>
      </pc:sldChg>
      <pc:sldChg chg="modSp mod">
        <pc:chgData name="Leviston, Brylan" userId="dab4f39f-b507-473b-a5cb-8928451da8df" providerId="ADAL" clId="{4D1AAA24-9625-2F49-97AF-42C2C6FA30F1}" dt="2021-10-04T15:15:52.964" v="67" actId="20577"/>
        <pc:sldMkLst>
          <pc:docMk/>
          <pc:sldMk cId="640425662" sldId="1547"/>
        </pc:sldMkLst>
        <pc:spChg chg="mod">
          <ac:chgData name="Leviston, Brylan" userId="dab4f39f-b507-473b-a5cb-8928451da8df" providerId="ADAL" clId="{4D1AAA24-9625-2F49-97AF-42C2C6FA30F1}" dt="2021-10-04T15:15:38.469" v="50" actId="20577"/>
          <ac:spMkLst>
            <pc:docMk/>
            <pc:sldMk cId="640425662" sldId="1547"/>
            <ac:spMk id="6" creationId="{3DE9FE0F-6BE0-0047-BA51-0F8001958525}"/>
          </ac:spMkLst>
        </pc:spChg>
        <pc:spChg chg="mod">
          <ac:chgData name="Leviston, Brylan" userId="dab4f39f-b507-473b-a5cb-8928451da8df" providerId="ADAL" clId="{4D1AAA24-9625-2F49-97AF-42C2C6FA30F1}" dt="2021-10-04T15:15:52.964" v="67" actId="20577"/>
          <ac:spMkLst>
            <pc:docMk/>
            <pc:sldMk cId="640425662" sldId="1547"/>
            <ac:spMk id="19" creationId="{E6390D37-4627-1540-A54A-C43363F9591E}"/>
          </ac:spMkLst>
        </pc:spChg>
        <pc:grpChg chg="mod">
          <ac:chgData name="Leviston, Brylan" userId="dab4f39f-b507-473b-a5cb-8928451da8df" providerId="ADAL" clId="{4D1AAA24-9625-2F49-97AF-42C2C6FA30F1}" dt="2021-10-04T15:15:44.337" v="64" actId="1038"/>
          <ac:grpSpMkLst>
            <pc:docMk/>
            <pc:sldMk cId="640425662" sldId="1547"/>
            <ac:grpSpMk id="16" creationId="{DAF5AEFF-C83C-4C4B-AB43-3C7611633E14}"/>
          </ac:grpSpMkLst>
        </pc:grpChg>
        <pc:grpChg chg="mod">
          <ac:chgData name="Leviston, Brylan" userId="dab4f39f-b507-473b-a5cb-8928451da8df" providerId="ADAL" clId="{4D1AAA24-9625-2F49-97AF-42C2C6FA30F1}" dt="2021-10-04T15:15:44.337" v="64" actId="1038"/>
          <ac:grpSpMkLst>
            <pc:docMk/>
            <pc:sldMk cId="640425662" sldId="1547"/>
            <ac:grpSpMk id="17" creationId="{CAA8F3E4-347C-7642-875D-397A63D86669}"/>
          </ac:grpSpMkLst>
        </pc:grpChg>
        <pc:grpChg chg="mod">
          <ac:chgData name="Leviston, Brylan" userId="dab4f39f-b507-473b-a5cb-8928451da8df" providerId="ADAL" clId="{4D1AAA24-9625-2F49-97AF-42C2C6FA30F1}" dt="2021-10-04T15:15:44.337" v="64" actId="1038"/>
          <ac:grpSpMkLst>
            <pc:docMk/>
            <pc:sldMk cId="640425662" sldId="1547"/>
            <ac:grpSpMk id="18" creationId="{D56A309D-BDBA-3941-B41C-39A8CCEEADE1}"/>
          </ac:grpSpMkLst>
        </pc:grpChg>
      </pc:sldChg>
      <pc:sldChg chg="add del">
        <pc:chgData name="Leviston, Brylan" userId="dab4f39f-b507-473b-a5cb-8928451da8df" providerId="ADAL" clId="{4D1AAA24-9625-2F49-97AF-42C2C6FA30F1}" dt="2021-10-04T15:12:00.241" v="38" actId="2696"/>
        <pc:sldMkLst>
          <pc:docMk/>
          <pc:sldMk cId="808800700" sldId="1552"/>
        </pc:sldMkLst>
      </pc:sldChg>
      <pc:sldChg chg="add">
        <pc:chgData name="Leviston, Brylan" userId="dab4f39f-b507-473b-a5cb-8928451da8df" providerId="ADAL" clId="{4D1AAA24-9625-2F49-97AF-42C2C6FA30F1}" dt="2021-10-04T15:18:51.901" v="69"/>
        <pc:sldMkLst>
          <pc:docMk/>
          <pc:sldMk cId="3523515029" sldId="1552"/>
        </pc:sldMkLst>
      </pc:sldChg>
      <pc:sldChg chg="add del">
        <pc:chgData name="Leviston, Brylan" userId="dab4f39f-b507-473b-a5cb-8928451da8df" providerId="ADAL" clId="{4D1AAA24-9625-2F49-97AF-42C2C6FA30F1}" dt="2021-10-04T15:18:36.238" v="68" actId="2696"/>
        <pc:sldMkLst>
          <pc:docMk/>
          <pc:sldMk cId="1024730481" sldId="1555"/>
        </pc:sldMkLst>
      </pc:sldChg>
      <pc:sldChg chg="add ord">
        <pc:chgData name="Leviston, Brylan" userId="dab4f39f-b507-473b-a5cb-8928451da8df" providerId="ADAL" clId="{4D1AAA24-9625-2F49-97AF-42C2C6FA30F1}" dt="2021-10-04T15:19:00.362" v="70" actId="20578"/>
        <pc:sldMkLst>
          <pc:docMk/>
          <pc:sldMk cId="902438283" sldId="1560"/>
        </pc:sldMkLst>
      </pc:sldChg>
      <pc:sldChg chg="add del ord">
        <pc:chgData name="Leviston, Brylan" userId="dab4f39f-b507-473b-a5cb-8928451da8df" providerId="ADAL" clId="{4D1AAA24-9625-2F49-97AF-42C2C6FA30F1}" dt="2021-10-04T15:12:00.241" v="38" actId="2696"/>
        <pc:sldMkLst>
          <pc:docMk/>
          <pc:sldMk cId="1128281540" sldId="1560"/>
        </pc:sldMkLst>
      </pc:sldChg>
      <pc:sldChg chg="add del">
        <pc:chgData name="Leviston, Brylan" userId="dab4f39f-b507-473b-a5cb-8928451da8df" providerId="ADAL" clId="{4D1AAA24-9625-2F49-97AF-42C2C6FA30F1}" dt="2021-10-04T15:18:36.238" v="68" actId="2696"/>
        <pc:sldMkLst>
          <pc:docMk/>
          <pc:sldMk cId="3469855189" sldId="1564"/>
        </pc:sldMkLst>
      </pc:sldChg>
      <pc:sldChg chg="add del ord">
        <pc:chgData name="Leviston, Brylan" userId="dab4f39f-b507-473b-a5cb-8928451da8df" providerId="ADAL" clId="{4D1AAA24-9625-2F49-97AF-42C2C6FA30F1}" dt="2021-10-04T15:12:00.241" v="38" actId="2696"/>
        <pc:sldMkLst>
          <pc:docMk/>
          <pc:sldMk cId="673760785" sldId="1565"/>
        </pc:sldMkLst>
      </pc:sldChg>
      <pc:sldChg chg="add ord">
        <pc:chgData name="Leviston, Brylan" userId="dab4f39f-b507-473b-a5cb-8928451da8df" providerId="ADAL" clId="{4D1AAA24-9625-2F49-97AF-42C2C6FA30F1}" dt="2021-10-04T15:19:00.362" v="70" actId="20578"/>
        <pc:sldMkLst>
          <pc:docMk/>
          <pc:sldMk cId="3185171282" sldId="1565"/>
        </pc:sldMkLst>
      </pc:sldChg>
      <pc:sldChg chg="add del ord">
        <pc:chgData name="Leviston, Brylan" userId="dab4f39f-b507-473b-a5cb-8928451da8df" providerId="ADAL" clId="{4D1AAA24-9625-2F49-97AF-42C2C6FA30F1}" dt="2021-10-04T15:12:00.241" v="38" actId="2696"/>
        <pc:sldMkLst>
          <pc:docMk/>
          <pc:sldMk cId="80955936" sldId="1566"/>
        </pc:sldMkLst>
      </pc:sldChg>
      <pc:sldChg chg="add ord">
        <pc:chgData name="Leviston, Brylan" userId="dab4f39f-b507-473b-a5cb-8928451da8df" providerId="ADAL" clId="{4D1AAA24-9625-2F49-97AF-42C2C6FA30F1}" dt="2021-10-04T15:19:00.362" v="70" actId="20578"/>
        <pc:sldMkLst>
          <pc:docMk/>
          <pc:sldMk cId="473942641" sldId="1566"/>
        </pc:sldMkLst>
      </pc:sldChg>
      <pc:sldChg chg="add">
        <pc:chgData name="Leviston, Brylan" userId="dab4f39f-b507-473b-a5cb-8928451da8df" providerId="ADAL" clId="{4D1AAA24-9625-2F49-97AF-42C2C6FA30F1}" dt="2021-10-04T15:18:51.901" v="69"/>
        <pc:sldMkLst>
          <pc:docMk/>
          <pc:sldMk cId="753456058" sldId="1567"/>
        </pc:sldMkLst>
      </pc:sldChg>
      <pc:sldChg chg="add del">
        <pc:chgData name="Leviston, Brylan" userId="dab4f39f-b507-473b-a5cb-8928451da8df" providerId="ADAL" clId="{4D1AAA24-9625-2F49-97AF-42C2C6FA30F1}" dt="2021-10-04T15:12:00.241" v="38" actId="2696"/>
        <pc:sldMkLst>
          <pc:docMk/>
          <pc:sldMk cId="1962569541" sldId="1567"/>
        </pc:sldMkLst>
      </pc:sldChg>
      <pc:sldChg chg="add">
        <pc:chgData name="Leviston, Brylan" userId="dab4f39f-b507-473b-a5cb-8928451da8df" providerId="ADAL" clId="{4D1AAA24-9625-2F49-97AF-42C2C6FA30F1}" dt="2021-10-04T15:18:51.901" v="69"/>
        <pc:sldMkLst>
          <pc:docMk/>
          <pc:sldMk cId="107695302" sldId="1568"/>
        </pc:sldMkLst>
      </pc:sldChg>
      <pc:sldChg chg="add del">
        <pc:chgData name="Leviston, Brylan" userId="dab4f39f-b507-473b-a5cb-8928451da8df" providerId="ADAL" clId="{4D1AAA24-9625-2F49-97AF-42C2C6FA30F1}" dt="2021-10-04T15:12:00.241" v="38" actId="2696"/>
        <pc:sldMkLst>
          <pc:docMk/>
          <pc:sldMk cId="2670755653" sldId="1568"/>
        </pc:sldMkLst>
      </pc:sldChg>
      <pc:sldChg chg="add del">
        <pc:chgData name="Leviston, Brylan" userId="dab4f39f-b507-473b-a5cb-8928451da8df" providerId="ADAL" clId="{4D1AAA24-9625-2F49-97AF-42C2C6FA30F1}" dt="2021-10-04T15:12:00.241" v="38" actId="2696"/>
        <pc:sldMkLst>
          <pc:docMk/>
          <pc:sldMk cId="2450146375" sldId="1569"/>
        </pc:sldMkLst>
      </pc:sldChg>
      <pc:sldChg chg="add">
        <pc:chgData name="Leviston, Brylan" userId="dab4f39f-b507-473b-a5cb-8928451da8df" providerId="ADAL" clId="{4D1AAA24-9625-2F49-97AF-42C2C6FA30F1}" dt="2021-10-04T15:18:51.901" v="69"/>
        <pc:sldMkLst>
          <pc:docMk/>
          <pc:sldMk cId="3578577637" sldId="1569"/>
        </pc:sldMkLst>
      </pc:sldChg>
      <pc:sldChg chg="add">
        <pc:chgData name="Leviston, Brylan" userId="dab4f39f-b507-473b-a5cb-8928451da8df" providerId="ADAL" clId="{4D1AAA24-9625-2F49-97AF-42C2C6FA30F1}" dt="2021-10-04T15:18:51.901" v="69"/>
        <pc:sldMkLst>
          <pc:docMk/>
          <pc:sldMk cId="1660172653" sldId="1570"/>
        </pc:sldMkLst>
      </pc:sldChg>
      <pc:sldChg chg="add del">
        <pc:chgData name="Leviston, Brylan" userId="dab4f39f-b507-473b-a5cb-8928451da8df" providerId="ADAL" clId="{4D1AAA24-9625-2F49-97AF-42C2C6FA30F1}" dt="2021-10-04T15:12:00.241" v="38" actId="2696"/>
        <pc:sldMkLst>
          <pc:docMk/>
          <pc:sldMk cId="2493401834" sldId="1570"/>
        </pc:sldMkLst>
      </pc:sldChg>
      <pc:sldChg chg="add ord">
        <pc:chgData name="Leviston, Brylan" userId="dab4f39f-b507-473b-a5cb-8928451da8df" providerId="ADAL" clId="{4D1AAA24-9625-2F49-97AF-42C2C6FA30F1}" dt="2021-10-04T15:19:00.362" v="70" actId="20578"/>
        <pc:sldMkLst>
          <pc:docMk/>
          <pc:sldMk cId="836800633" sldId="1573"/>
        </pc:sldMkLst>
      </pc:sldChg>
      <pc:sldChg chg="addSp modSp add del mod ord">
        <pc:chgData name="Leviston, Brylan" userId="dab4f39f-b507-473b-a5cb-8928451da8df" providerId="ADAL" clId="{4D1AAA24-9625-2F49-97AF-42C2C6FA30F1}" dt="2021-10-04T15:12:00.241" v="38" actId="2696"/>
        <pc:sldMkLst>
          <pc:docMk/>
          <pc:sldMk cId="3167958367" sldId="1573"/>
        </pc:sldMkLst>
        <pc:spChg chg="mod">
          <ac:chgData name="Leviston, Brylan" userId="dab4f39f-b507-473b-a5cb-8928451da8df" providerId="ADAL" clId="{4D1AAA24-9625-2F49-97AF-42C2C6FA30F1}" dt="2021-10-04T15:11:01.453" v="5" actId="113"/>
          <ac:spMkLst>
            <pc:docMk/>
            <pc:sldMk cId="3167958367" sldId="1573"/>
            <ac:spMk id="3" creationId="{8593685D-09EF-B14D-9376-77A379C886A0}"/>
          </ac:spMkLst>
        </pc:spChg>
        <pc:spChg chg="add mod">
          <ac:chgData name="Leviston, Brylan" userId="dab4f39f-b507-473b-a5cb-8928451da8df" providerId="ADAL" clId="{4D1AAA24-9625-2F49-97AF-42C2C6FA30F1}" dt="2021-10-04T15:11:43.020" v="37" actId="1076"/>
          <ac:spMkLst>
            <pc:docMk/>
            <pc:sldMk cId="3167958367" sldId="1573"/>
            <ac:spMk id="4" creationId="{C97C4550-629E-EC4C-941D-86926BA47AC0}"/>
          </ac:spMkLst>
        </pc:spChg>
      </pc:sldChg>
      <pc:sldChg chg="modSp mod">
        <pc:chgData name="Leviston, Brylan" userId="dab4f39f-b507-473b-a5cb-8928451da8df" providerId="ADAL" clId="{4D1AAA24-9625-2F49-97AF-42C2C6FA30F1}" dt="2021-10-04T15:28:43.481" v="112" actId="20577"/>
        <pc:sldMkLst>
          <pc:docMk/>
          <pc:sldMk cId="2303526682" sldId="1574"/>
        </pc:sldMkLst>
        <pc:spChg chg="mod">
          <ac:chgData name="Leviston, Brylan" userId="dab4f39f-b507-473b-a5cb-8928451da8df" providerId="ADAL" clId="{4D1AAA24-9625-2F49-97AF-42C2C6FA30F1}" dt="2021-10-04T15:28:43.481" v="112" actId="20577"/>
          <ac:spMkLst>
            <pc:docMk/>
            <pc:sldMk cId="2303526682" sldId="1574"/>
            <ac:spMk id="3" creationId="{FFB02E13-93B4-FD47-B3B4-2216B21775C2}"/>
          </ac:spMkLst>
        </pc:spChg>
      </pc:sldChg>
      <pc:sldChg chg="modSp mod">
        <pc:chgData name="Leviston, Brylan" userId="dab4f39f-b507-473b-a5cb-8928451da8df" providerId="ADAL" clId="{4D1AAA24-9625-2F49-97AF-42C2C6FA30F1}" dt="2021-10-04T15:10:13.503" v="0" actId="313"/>
        <pc:sldMkLst>
          <pc:docMk/>
          <pc:sldMk cId="2810414924" sldId="1575"/>
        </pc:sldMkLst>
        <pc:spChg chg="mod">
          <ac:chgData name="Leviston, Brylan" userId="dab4f39f-b507-473b-a5cb-8928451da8df" providerId="ADAL" clId="{4D1AAA24-9625-2F49-97AF-42C2C6FA30F1}" dt="2021-10-04T15:10:13.503" v="0" actId="313"/>
          <ac:spMkLst>
            <pc:docMk/>
            <pc:sldMk cId="2810414924" sldId="1575"/>
            <ac:spMk id="5" creationId="{C1433FBC-A495-284E-9306-949A8CA80DFD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BB894-E1A7-FD43-A252-8B5A60C1F34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FAEE0-8029-A94B-802A-8A286C4D3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32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08FC6-91E6-4FF4-91B0-110CA1AA77DC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8658-EB80-4DD7-A912-B2638ECE9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0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 – 3 Examples (Elli, QR…)</a:t>
            </a:r>
          </a:p>
          <a:p>
            <a:r>
              <a:rPr lang="en-US"/>
              <a:t>How easy is it to read? Brief time frame, easy to interpret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8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06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Direction Starts and Finish</a:t>
            </a:r>
          </a:p>
          <a:p>
            <a:r>
              <a:rPr lang="en-US"/>
              <a:t>Hashed and Dotted Lines</a:t>
            </a:r>
          </a:p>
          <a:p>
            <a:endParaRPr lang="en-US"/>
          </a:p>
          <a:p>
            <a:r>
              <a:rPr lang="en-US"/>
              <a:t>Key Entity: Stakeholder Entities, Clients, CMS, Shared Services (OKTA) (Sections and Divisions)</a:t>
            </a:r>
          </a:p>
          <a:p>
            <a:r>
              <a:rPr lang="en-US"/>
              <a:t>Create Sample Key Entity Icons (Cotiviti, Client, Retail)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379F1-3214-4C04-AE2D-035042A9E5D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0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6A8658-EB80-4DD7-A912-B2638ECE9F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3.pn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0247B2-2830-864A-B87F-E2E644B9FF34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7234A3-DC02-5549-9EF7-01E25E04FDBA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F48B406-4B66-455A-B810-8115BA7BC3A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1415493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F48B406-4B66-455A-B810-8115BA7BC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737D1AB-AF46-4CA8-AB3B-2D6F47FE9713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5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8725" y="2295728"/>
            <a:ext cx="7072233" cy="1253627"/>
          </a:xfrm>
          <a:noFill/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725" y="3774310"/>
            <a:ext cx="7072233" cy="508228"/>
          </a:xfrm>
          <a:noFill/>
        </p:spPr>
        <p:txBody>
          <a:bodyPr/>
          <a:lstStyle>
            <a:lvl1pPr marL="0" indent="0" algn="l">
              <a:buNone/>
              <a:defRPr sz="1500">
                <a:solidFill>
                  <a:schemeClr val="accent2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A16EF6-DD93-7543-B634-BFCA85E95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331546"/>
            <a:ext cx="4161982" cy="1600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FD5A-B970-F14F-BEE4-A4D1E8B3628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62" y="69413"/>
            <a:ext cx="1535484" cy="842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88D9FA-2B0B-1144-88EC-388CEC9CC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459"/>
            <a:stretch/>
          </p:blipFill>
          <p:spPr>
            <a:xfrm>
              <a:off x="6366796" y="806298"/>
              <a:ext cx="4821157" cy="475183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3155F66-6627-2142-9FE9-0A2FB8FA2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91BFA8A-1374-7E42-BF58-FA4EBB2A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942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0FD60D-40F7-4304-95DF-836FE49882B9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9ADEB-039C-40F5-B059-9154B5174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2B2964C-36DB-4F3D-A85E-783F6D118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7A94C32-D8CA-41FE-B71A-1636268B15EF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DD21ACF2-2A83-47AB-862B-FCD6D86EAFFC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45E0160-3614-470C-BDFC-C1F123CD4C1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4EBAC0E-9689-47B2-85A9-134D716EB72B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FC13F38-1960-B442-B8B7-79F5E42512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D3CD320-F075-3748-8F3D-2DB96F27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59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2" name="Circle: Hollow 431">
            <a:extLst>
              <a:ext uri="{FF2B5EF4-FFF2-40B4-BE49-F238E27FC236}">
                <a16:creationId xmlns:a16="http://schemas.microsoft.com/office/drawing/2014/main" id="{99728016-7034-4B32-8745-F6D2F9AAF4A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99" name="Circle: Hollow 98">
            <a:extLst>
              <a:ext uri="{FF2B5EF4-FFF2-40B4-BE49-F238E27FC236}">
                <a16:creationId xmlns:a16="http://schemas.microsoft.com/office/drawing/2014/main" id="{ACA7BEC7-3B68-4B03-84EE-953CE6D834E3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id="{C2B1A486-EC5A-491C-9BB8-CCFAEEE9592B}"/>
              </a:ext>
            </a:extLst>
          </p:cNvPr>
          <p:cNvSpPr/>
          <p:nvPr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ACE861C-B5D9-4C71-939C-935BDDA9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524" y="10422"/>
            <a:ext cx="5708853" cy="6845147"/>
          </a:xfrm>
          <a:prstGeom prst="rect">
            <a:avLst/>
          </a:prstGeom>
          <a:effectLst/>
        </p:spPr>
      </p:pic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382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31">
            <a:extLst>
              <a:ext uri="{FF2B5EF4-FFF2-40B4-BE49-F238E27FC236}">
                <a16:creationId xmlns:a16="http://schemas.microsoft.com/office/drawing/2014/main" id="{469AD368-1377-F045-80F7-74398DE7EB2A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Circle: Hollow 98">
            <a:extLst>
              <a:ext uri="{FF2B5EF4-FFF2-40B4-BE49-F238E27FC236}">
                <a16:creationId xmlns:a16="http://schemas.microsoft.com/office/drawing/2014/main" id="{38FA9ECD-DD95-8F4D-A98D-35CCEC4338A4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2E6E8306-4C45-584C-9225-8653BEEFD53C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DA9392A-9839-124B-8A4C-DEF2DFFCFCC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ADD9CC3-F522-5240-B04B-5FD2198C6567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470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5FAE27-BA94-E240-8F71-430FC64F55C7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40866" y="-51094"/>
            <a:ext cx="8503920" cy="8412480"/>
          </a:xfrm>
          <a:prstGeom prst="rect">
            <a:avLst/>
          </a:prstGeom>
          <a:effectLst/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64DAAD5-C2C5-4B95-9740-9BDDDA246172}"/>
              </a:ext>
            </a:extLst>
          </p:cNvPr>
          <p:cNvSpPr/>
          <p:nvPr userDrawn="1"/>
        </p:nvSpPr>
        <p:spPr>
          <a:xfrm flipV="1">
            <a:off x="0" y="-1288"/>
            <a:ext cx="12192000" cy="6858000"/>
          </a:xfrm>
          <a:custGeom>
            <a:avLst/>
            <a:gdLst>
              <a:gd name="connsiteX0" fmla="*/ 4892433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7999 h 6858000"/>
              <a:gd name="connsiteX3" fmla="*/ 7112000 w 12192000"/>
              <a:gd name="connsiteY3" fmla="*/ 6857999 h 6858000"/>
              <a:gd name="connsiteX4" fmla="*/ 6096000 w 12192000"/>
              <a:gd name="connsiteY4" fmla="*/ 6857999 h 6858000"/>
              <a:gd name="connsiteX5" fmla="*/ 5548505 w 12192000"/>
              <a:gd name="connsiteY5" fmla="*/ 6857999 h 6858000"/>
              <a:gd name="connsiteX6" fmla="*/ 5548504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4953304 h 6858000"/>
              <a:gd name="connsiteX9" fmla="*/ 236754 w 12192000"/>
              <a:gd name="connsiteY9" fmla="*/ 5130345 h 6858000"/>
              <a:gd name="connsiteX10" fmla="*/ 2193559 w 12192000"/>
              <a:gd name="connsiteY10" fmla="*/ 5728066 h 6858000"/>
              <a:gd name="connsiteX11" fmla="*/ 5693420 w 12192000"/>
              <a:gd name="connsiteY11" fmla="*/ 2228205 h 6858000"/>
              <a:gd name="connsiteX12" fmla="*/ 4894222 w 12192000"/>
              <a:gd name="connsiteY12" fmla="*/ 19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4892433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7112000" y="6857999"/>
                </a:lnTo>
                <a:lnTo>
                  <a:pt x="6096000" y="6857999"/>
                </a:lnTo>
                <a:lnTo>
                  <a:pt x="5548505" y="6857999"/>
                </a:lnTo>
                <a:lnTo>
                  <a:pt x="5548504" y="6858000"/>
                </a:lnTo>
                <a:lnTo>
                  <a:pt x="0" y="6858000"/>
                </a:lnTo>
                <a:lnTo>
                  <a:pt x="0" y="4953304"/>
                </a:lnTo>
                <a:lnTo>
                  <a:pt x="236754" y="5130345"/>
                </a:lnTo>
                <a:cubicBezTo>
                  <a:pt x="795335" y="5507715"/>
                  <a:pt x="1468714" y="5728066"/>
                  <a:pt x="2193559" y="5728066"/>
                </a:cubicBezTo>
                <a:cubicBezTo>
                  <a:pt x="4126479" y="5728066"/>
                  <a:pt x="5693420" y="4161125"/>
                  <a:pt x="5693420" y="2228205"/>
                </a:cubicBezTo>
                <a:cubicBezTo>
                  <a:pt x="5693420" y="1382553"/>
                  <a:pt x="5393498" y="606951"/>
                  <a:pt x="4894222" y="1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73C0-FD7C-49DF-B2BC-1222FCFC0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6284" y="519201"/>
            <a:ext cx="6679261" cy="1163955"/>
          </a:xfrm>
        </p:spPr>
        <p:txBody>
          <a:bodyPr lIns="36000" rIns="0" anchor="ctr">
            <a:noAutofit/>
          </a:bodyPr>
          <a:lstStyle>
            <a:lvl1pPr algn="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Title Block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1A5B1-7950-41B4-A0A3-91FEE2C6B3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1853" y="1857502"/>
            <a:ext cx="4983692" cy="361054"/>
          </a:xfrm>
          <a:prstGeom prst="rect">
            <a:avLst/>
          </a:prstGeom>
        </p:spPr>
        <p:txBody>
          <a:bodyPr lIns="36000" rIns="0" anchor="ctr"/>
          <a:lstStyle>
            <a:lvl1pPr marL="0" indent="0" algn="r">
              <a:buNone/>
              <a:defRPr sz="2400" i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Insert Date</a:t>
            </a:r>
            <a:endParaRPr lang="en-GB"/>
          </a:p>
        </p:txBody>
      </p:sp>
      <p:sp>
        <p:nvSpPr>
          <p:cNvPr id="430" name="Circle: Hollow 429">
            <a:extLst>
              <a:ext uri="{FF2B5EF4-FFF2-40B4-BE49-F238E27FC236}">
                <a16:creationId xmlns:a16="http://schemas.microsoft.com/office/drawing/2014/main" id="{4FBE3FB6-1C75-477E-A1DD-DA5AC0C318E0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F24568CF-2282-4703-A746-7621B6486D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61" y="6011456"/>
            <a:ext cx="3547925" cy="428943"/>
          </a:xfrm>
          <a:prstGeom prst="rect">
            <a:avLst/>
          </a:prstGeom>
        </p:spPr>
      </p:pic>
      <p:sp>
        <p:nvSpPr>
          <p:cNvPr id="438" name="Rectangle 437">
            <a:extLst>
              <a:ext uri="{FF2B5EF4-FFF2-40B4-BE49-F238E27FC236}">
                <a16:creationId xmlns:a16="http://schemas.microsoft.com/office/drawing/2014/main" id="{1E14E943-0B80-4EAF-83E1-21AC22C53993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Circle: Hollow 429">
            <a:extLst>
              <a:ext uri="{FF2B5EF4-FFF2-40B4-BE49-F238E27FC236}">
                <a16:creationId xmlns:a16="http://schemas.microsoft.com/office/drawing/2014/main" id="{105B1B46-5B5A-6A48-909F-BD23D5F428BE}"/>
              </a:ext>
            </a:extLst>
          </p:cNvPr>
          <p:cNvSpPr/>
          <p:nvPr userDrawn="1"/>
        </p:nvSpPr>
        <p:spPr>
          <a:xfrm flipV="1">
            <a:off x="-1489805" y="944243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E00245-F8EF-9844-97B2-F0BBC4524419}"/>
              </a:ext>
            </a:extLst>
          </p:cNvPr>
          <p:cNvSpPr/>
          <p:nvPr userDrawn="1"/>
        </p:nvSpPr>
        <p:spPr>
          <a:xfrm>
            <a:off x="11815564" y="590321"/>
            <a:ext cx="58844" cy="161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5" name="Circle: Hollow 431">
            <a:extLst>
              <a:ext uri="{FF2B5EF4-FFF2-40B4-BE49-F238E27FC236}">
                <a16:creationId xmlns:a16="http://schemas.microsoft.com/office/drawing/2014/main" id="{720C4F33-3673-CC4A-A8C2-528A031C9873}"/>
              </a:ext>
            </a:extLst>
          </p:cNvPr>
          <p:cNvSpPr/>
          <p:nvPr userDrawn="1"/>
        </p:nvSpPr>
        <p:spPr>
          <a:xfrm flipV="1">
            <a:off x="-3190202" y="-719611"/>
            <a:ext cx="10738580" cy="10738578"/>
          </a:xfrm>
          <a:prstGeom prst="donut">
            <a:avLst>
              <a:gd name="adj" fmla="val 17386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6" name="Circle: Hollow 98">
            <a:extLst>
              <a:ext uri="{FF2B5EF4-FFF2-40B4-BE49-F238E27FC236}">
                <a16:creationId xmlns:a16="http://schemas.microsoft.com/office/drawing/2014/main" id="{120E5B84-0E72-E944-A39F-0127B9C1D501}"/>
              </a:ext>
            </a:extLst>
          </p:cNvPr>
          <p:cNvSpPr/>
          <p:nvPr userDrawn="1"/>
        </p:nvSpPr>
        <p:spPr>
          <a:xfrm flipV="1">
            <a:off x="-3016981" y="-582034"/>
            <a:ext cx="10421082" cy="10421080"/>
          </a:xfrm>
          <a:prstGeom prst="donut">
            <a:avLst>
              <a:gd name="adj" fmla="val 1642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8" name="Freeform: Shape 428">
            <a:extLst>
              <a:ext uri="{FF2B5EF4-FFF2-40B4-BE49-F238E27FC236}">
                <a16:creationId xmlns:a16="http://schemas.microsoft.com/office/drawing/2014/main" id="{CF40E8C4-45D3-F245-A248-51D54B40CB71}"/>
              </a:ext>
            </a:extLst>
          </p:cNvPr>
          <p:cNvSpPr/>
          <p:nvPr userDrawn="1"/>
        </p:nvSpPr>
        <p:spPr>
          <a:xfrm>
            <a:off x="-3016981" y="-569731"/>
            <a:ext cx="10375356" cy="10394676"/>
          </a:xfrm>
          <a:custGeom>
            <a:avLst/>
            <a:gdLst>
              <a:gd name="connsiteX0" fmla="*/ 6202887 w 10375356"/>
              <a:gd name="connsiteY0" fmla="*/ 10086957 h 10394676"/>
              <a:gd name="connsiteX1" fmla="*/ 6713710 w 10375356"/>
              <a:gd name="connsiteY1" fmla="*/ 10086957 h 10394676"/>
              <a:gd name="connsiteX2" fmla="*/ 6713710 w 10375356"/>
              <a:gd name="connsiteY2" fmla="*/ 10187665 h 10394676"/>
              <a:gd name="connsiteX3" fmla="*/ 6709472 w 10375356"/>
              <a:gd name="connsiteY3" fmla="*/ 10188869 h 10394676"/>
              <a:gd name="connsiteX4" fmla="*/ 6202887 w 10375356"/>
              <a:gd name="connsiteY4" fmla="*/ 10188869 h 10394676"/>
              <a:gd name="connsiteX5" fmla="*/ 5634740 w 10375356"/>
              <a:gd name="connsiteY5" fmla="*/ 9974857 h 10394676"/>
              <a:gd name="connsiteX6" fmla="*/ 5471684 w 10375356"/>
              <a:gd name="connsiteY6" fmla="*/ 10137913 h 10394676"/>
              <a:gd name="connsiteX7" fmla="*/ 5634740 w 10375356"/>
              <a:gd name="connsiteY7" fmla="*/ 10300969 h 10394676"/>
              <a:gd name="connsiteX8" fmla="*/ 5797795 w 10375356"/>
              <a:gd name="connsiteY8" fmla="*/ 10137913 h 10394676"/>
              <a:gd name="connsiteX9" fmla="*/ 5634740 w 10375356"/>
              <a:gd name="connsiteY9" fmla="*/ 9974857 h 10394676"/>
              <a:gd name="connsiteX10" fmla="*/ 7232175 w 10375356"/>
              <a:gd name="connsiteY10" fmla="*/ 9881865 h 10394676"/>
              <a:gd name="connsiteX11" fmla="*/ 7334085 w 10375356"/>
              <a:gd name="connsiteY11" fmla="*/ 9881865 h 10394676"/>
              <a:gd name="connsiteX12" fmla="*/ 7334085 w 10375356"/>
              <a:gd name="connsiteY12" fmla="*/ 9956193 h 10394676"/>
              <a:gd name="connsiteX13" fmla="*/ 7238719 w 10375356"/>
              <a:gd name="connsiteY13" fmla="*/ 9999307 h 10394676"/>
              <a:gd name="connsiteX14" fmla="*/ 7232175 w 10375356"/>
              <a:gd name="connsiteY14" fmla="*/ 10001887 h 10394676"/>
              <a:gd name="connsiteX15" fmla="*/ 4751991 w 10375356"/>
              <a:gd name="connsiteY15" fmla="*/ 9881865 h 10394676"/>
              <a:gd name="connsiteX16" fmla="*/ 4853901 w 10375356"/>
              <a:gd name="connsiteY16" fmla="*/ 9881865 h 10394676"/>
              <a:gd name="connsiteX17" fmla="*/ 4853901 w 10375356"/>
              <a:gd name="connsiteY17" fmla="*/ 10290777 h 10394676"/>
              <a:gd name="connsiteX18" fmla="*/ 4751991 w 10375356"/>
              <a:gd name="connsiteY18" fmla="*/ 10290777 h 10394676"/>
              <a:gd name="connsiteX19" fmla="*/ 5636013 w 10375356"/>
              <a:gd name="connsiteY19" fmla="*/ 9872947 h 10394676"/>
              <a:gd name="connsiteX20" fmla="*/ 5900978 w 10375356"/>
              <a:gd name="connsiteY20" fmla="*/ 10137913 h 10394676"/>
              <a:gd name="connsiteX21" fmla="*/ 5739217 w 10375356"/>
              <a:gd name="connsiteY21" fmla="*/ 10382077 h 10394676"/>
              <a:gd name="connsiteX22" fmla="*/ 5738756 w 10375356"/>
              <a:gd name="connsiteY22" fmla="*/ 10382220 h 10394676"/>
              <a:gd name="connsiteX23" fmla="*/ 5574951 w 10375356"/>
              <a:gd name="connsiteY23" fmla="*/ 10394676 h 10394676"/>
              <a:gd name="connsiteX24" fmla="*/ 5532810 w 10375356"/>
              <a:gd name="connsiteY24" fmla="*/ 10381361 h 10394676"/>
              <a:gd name="connsiteX25" fmla="*/ 5371048 w 10375356"/>
              <a:gd name="connsiteY25" fmla="*/ 10137913 h 10394676"/>
              <a:gd name="connsiteX26" fmla="*/ 5636013 w 10375356"/>
              <a:gd name="connsiteY26" fmla="*/ 9872947 h 10394676"/>
              <a:gd name="connsiteX27" fmla="*/ 3978752 w 10375356"/>
              <a:gd name="connsiteY27" fmla="*/ 9872947 h 10394676"/>
              <a:gd name="connsiteX28" fmla="*/ 4243718 w 10375356"/>
              <a:gd name="connsiteY28" fmla="*/ 10137913 h 10394676"/>
              <a:gd name="connsiteX29" fmla="*/ 4222918 w 10375356"/>
              <a:gd name="connsiteY29" fmla="*/ 10241117 h 10394676"/>
              <a:gd name="connsiteX30" fmla="*/ 4179036 w 10375356"/>
              <a:gd name="connsiteY30" fmla="*/ 10306239 h 10394676"/>
              <a:gd name="connsiteX31" fmla="*/ 4160436 w 10375356"/>
              <a:gd name="connsiteY31" fmla="*/ 10302917 h 10394676"/>
              <a:gd name="connsiteX32" fmla="*/ 4056265 w 10375356"/>
              <a:gd name="connsiteY32" fmla="*/ 10278875 h 10394676"/>
              <a:gd name="connsiteX33" fmla="*/ 4094199 w 10375356"/>
              <a:gd name="connsiteY33" fmla="*/ 10253357 h 10394676"/>
              <a:gd name="connsiteX34" fmla="*/ 4141809 w 10375356"/>
              <a:gd name="connsiteY34" fmla="*/ 10137913 h 10394676"/>
              <a:gd name="connsiteX35" fmla="*/ 3978752 w 10375356"/>
              <a:gd name="connsiteY35" fmla="*/ 9974857 h 10394676"/>
              <a:gd name="connsiteX36" fmla="*/ 3815698 w 10375356"/>
              <a:gd name="connsiteY36" fmla="*/ 10137913 h 10394676"/>
              <a:gd name="connsiteX37" fmla="*/ 3828457 w 10375356"/>
              <a:gd name="connsiteY37" fmla="*/ 10201547 h 10394676"/>
              <a:gd name="connsiteX38" fmla="*/ 3845505 w 10375356"/>
              <a:gd name="connsiteY38" fmla="*/ 10226891 h 10394676"/>
              <a:gd name="connsiteX39" fmla="*/ 3724813 w 10375356"/>
              <a:gd name="connsiteY39" fmla="*/ 10192618 h 10394676"/>
              <a:gd name="connsiteX40" fmla="*/ 3713787 w 10375356"/>
              <a:gd name="connsiteY40" fmla="*/ 10137913 h 10394676"/>
              <a:gd name="connsiteX41" fmla="*/ 3978752 w 10375356"/>
              <a:gd name="connsiteY41" fmla="*/ 9872947 h 10394676"/>
              <a:gd name="connsiteX42" fmla="*/ 3155832 w 10375356"/>
              <a:gd name="connsiteY42" fmla="*/ 9872947 h 10394676"/>
              <a:gd name="connsiteX43" fmla="*/ 3399999 w 10375356"/>
              <a:gd name="connsiteY43" fmla="*/ 10034709 h 10394676"/>
              <a:gd name="connsiteX44" fmla="*/ 3411035 w 10375356"/>
              <a:gd name="connsiteY44" fmla="*/ 10089469 h 10394676"/>
              <a:gd name="connsiteX45" fmla="*/ 3280434 w 10375356"/>
              <a:gd name="connsiteY45" fmla="*/ 10037975 h 10394676"/>
              <a:gd name="connsiteX46" fmla="*/ 3270003 w 10375356"/>
              <a:gd name="connsiteY46" fmla="*/ 10022469 h 10394676"/>
              <a:gd name="connsiteX47" fmla="*/ 3154558 w 10375356"/>
              <a:gd name="connsiteY47" fmla="*/ 9974857 h 10394676"/>
              <a:gd name="connsiteX48" fmla="*/ 3136355 w 10375356"/>
              <a:gd name="connsiteY48" fmla="*/ 9978507 h 10394676"/>
              <a:gd name="connsiteX49" fmla="*/ 3005935 w 10375356"/>
              <a:gd name="connsiteY49" fmla="*/ 9919545 h 10394676"/>
              <a:gd name="connsiteX50" fmla="*/ 3007618 w 10375356"/>
              <a:gd name="connsiteY50" fmla="*/ 9918157 h 10394676"/>
              <a:gd name="connsiteX51" fmla="*/ 3155832 w 10375356"/>
              <a:gd name="connsiteY51" fmla="*/ 9872947 h 10394676"/>
              <a:gd name="connsiteX52" fmla="*/ 7851277 w 10375356"/>
              <a:gd name="connsiteY52" fmla="*/ 9262761 h 10394676"/>
              <a:gd name="connsiteX53" fmla="*/ 8362099 w 10375356"/>
              <a:gd name="connsiteY53" fmla="*/ 9262761 h 10394676"/>
              <a:gd name="connsiteX54" fmla="*/ 8362099 w 10375356"/>
              <a:gd name="connsiteY54" fmla="*/ 9346902 h 10394676"/>
              <a:gd name="connsiteX55" fmla="*/ 8339488 w 10375356"/>
              <a:gd name="connsiteY55" fmla="*/ 9364671 h 10394676"/>
              <a:gd name="connsiteX56" fmla="*/ 7851277 w 10375356"/>
              <a:gd name="connsiteY56" fmla="*/ 9364671 h 10394676"/>
              <a:gd name="connsiteX57" fmla="*/ 5379965 w 10375356"/>
              <a:gd name="connsiteY57" fmla="*/ 9262761 h 10394676"/>
              <a:gd name="connsiteX58" fmla="*/ 5890787 w 10375356"/>
              <a:gd name="connsiteY58" fmla="*/ 9262761 h 10394676"/>
              <a:gd name="connsiteX59" fmla="*/ 5890787 w 10375356"/>
              <a:gd name="connsiteY59" fmla="*/ 9364671 h 10394676"/>
              <a:gd name="connsiteX60" fmla="*/ 5379965 w 10375356"/>
              <a:gd name="connsiteY60" fmla="*/ 9364671 h 10394676"/>
              <a:gd name="connsiteX61" fmla="*/ 4546902 w 10375356"/>
              <a:gd name="connsiteY61" fmla="*/ 9262761 h 10394676"/>
              <a:gd name="connsiteX62" fmla="*/ 5057725 w 10375356"/>
              <a:gd name="connsiteY62" fmla="*/ 9262761 h 10394676"/>
              <a:gd name="connsiteX63" fmla="*/ 5057725 w 10375356"/>
              <a:gd name="connsiteY63" fmla="*/ 9364671 h 10394676"/>
              <a:gd name="connsiteX64" fmla="*/ 4546902 w 10375356"/>
              <a:gd name="connsiteY64" fmla="*/ 9364671 h 10394676"/>
              <a:gd name="connsiteX65" fmla="*/ 2899787 w 10375356"/>
              <a:gd name="connsiteY65" fmla="*/ 9262761 h 10394676"/>
              <a:gd name="connsiteX66" fmla="*/ 3410609 w 10375356"/>
              <a:gd name="connsiteY66" fmla="*/ 9262761 h 10394676"/>
              <a:gd name="connsiteX67" fmla="*/ 3410609 w 10375356"/>
              <a:gd name="connsiteY67" fmla="*/ 9364671 h 10394676"/>
              <a:gd name="connsiteX68" fmla="*/ 2899787 w 10375356"/>
              <a:gd name="connsiteY68" fmla="*/ 9364671 h 10394676"/>
              <a:gd name="connsiteX69" fmla="*/ 6450017 w 10375356"/>
              <a:gd name="connsiteY69" fmla="*/ 9150661 h 10394676"/>
              <a:gd name="connsiteX70" fmla="*/ 6286962 w 10375356"/>
              <a:gd name="connsiteY70" fmla="*/ 9313717 h 10394676"/>
              <a:gd name="connsiteX71" fmla="*/ 6450017 w 10375356"/>
              <a:gd name="connsiteY71" fmla="*/ 9476773 h 10394676"/>
              <a:gd name="connsiteX72" fmla="*/ 6613073 w 10375356"/>
              <a:gd name="connsiteY72" fmla="*/ 9313717 h 10394676"/>
              <a:gd name="connsiteX73" fmla="*/ 6450017 w 10375356"/>
              <a:gd name="connsiteY73" fmla="*/ 9150661 h 10394676"/>
              <a:gd name="connsiteX74" fmla="*/ 3978754 w 10375356"/>
              <a:gd name="connsiteY74" fmla="*/ 9150661 h 10394676"/>
              <a:gd name="connsiteX75" fmla="*/ 3815700 w 10375356"/>
              <a:gd name="connsiteY75" fmla="*/ 9313717 h 10394676"/>
              <a:gd name="connsiteX76" fmla="*/ 3978754 w 10375356"/>
              <a:gd name="connsiteY76" fmla="*/ 9476773 h 10394676"/>
              <a:gd name="connsiteX77" fmla="*/ 4141811 w 10375356"/>
              <a:gd name="connsiteY77" fmla="*/ 9313717 h 10394676"/>
              <a:gd name="connsiteX78" fmla="*/ 3978754 w 10375356"/>
              <a:gd name="connsiteY78" fmla="*/ 9150661 h 10394676"/>
              <a:gd name="connsiteX79" fmla="*/ 7232175 w 10375356"/>
              <a:gd name="connsiteY79" fmla="*/ 9057669 h 10394676"/>
              <a:gd name="connsiteX80" fmla="*/ 7334085 w 10375356"/>
              <a:gd name="connsiteY80" fmla="*/ 9057669 h 10394676"/>
              <a:gd name="connsiteX81" fmla="*/ 7334085 w 10375356"/>
              <a:gd name="connsiteY81" fmla="*/ 9568493 h 10394676"/>
              <a:gd name="connsiteX82" fmla="*/ 7232175 w 10375356"/>
              <a:gd name="connsiteY82" fmla="*/ 9568493 h 10394676"/>
              <a:gd name="connsiteX83" fmla="*/ 2280685 w 10375356"/>
              <a:gd name="connsiteY83" fmla="*/ 9057669 h 10394676"/>
              <a:gd name="connsiteX84" fmla="*/ 2382595 w 10375356"/>
              <a:gd name="connsiteY84" fmla="*/ 9057669 h 10394676"/>
              <a:gd name="connsiteX85" fmla="*/ 2382595 w 10375356"/>
              <a:gd name="connsiteY85" fmla="*/ 9568493 h 10394676"/>
              <a:gd name="connsiteX86" fmla="*/ 2374638 w 10375356"/>
              <a:gd name="connsiteY86" fmla="*/ 9568493 h 10394676"/>
              <a:gd name="connsiteX87" fmla="*/ 2297278 w 10375356"/>
              <a:gd name="connsiteY87" fmla="*/ 9518899 h 10394676"/>
              <a:gd name="connsiteX88" fmla="*/ 2280685 w 10375356"/>
              <a:gd name="connsiteY88" fmla="*/ 9507099 h 10394676"/>
              <a:gd name="connsiteX89" fmla="*/ 6450017 w 10375356"/>
              <a:gd name="connsiteY89" fmla="*/ 9048751 h 10394676"/>
              <a:gd name="connsiteX90" fmla="*/ 6714982 w 10375356"/>
              <a:gd name="connsiteY90" fmla="*/ 9313717 h 10394676"/>
              <a:gd name="connsiteX91" fmla="*/ 6450017 w 10375356"/>
              <a:gd name="connsiteY91" fmla="*/ 9578681 h 10394676"/>
              <a:gd name="connsiteX92" fmla="*/ 6185052 w 10375356"/>
              <a:gd name="connsiteY92" fmla="*/ 9313717 h 10394676"/>
              <a:gd name="connsiteX93" fmla="*/ 6450017 w 10375356"/>
              <a:gd name="connsiteY93" fmla="*/ 9048751 h 10394676"/>
              <a:gd name="connsiteX94" fmla="*/ 3978754 w 10375356"/>
              <a:gd name="connsiteY94" fmla="*/ 9048751 h 10394676"/>
              <a:gd name="connsiteX95" fmla="*/ 4243720 w 10375356"/>
              <a:gd name="connsiteY95" fmla="*/ 9313717 h 10394676"/>
              <a:gd name="connsiteX96" fmla="*/ 3978754 w 10375356"/>
              <a:gd name="connsiteY96" fmla="*/ 9578681 h 10394676"/>
              <a:gd name="connsiteX97" fmla="*/ 3713789 w 10375356"/>
              <a:gd name="connsiteY97" fmla="*/ 9313717 h 10394676"/>
              <a:gd name="connsiteX98" fmla="*/ 3978754 w 10375356"/>
              <a:gd name="connsiteY98" fmla="*/ 9048751 h 10394676"/>
              <a:gd name="connsiteX99" fmla="*/ 5676776 w 10375356"/>
              <a:gd name="connsiteY99" fmla="*/ 8665264 h 10394676"/>
              <a:gd name="connsiteX100" fmla="*/ 5676776 w 10375356"/>
              <a:gd name="connsiteY100" fmla="*/ 8745569 h 10394676"/>
              <a:gd name="connsiteX101" fmla="*/ 5574867 w 10375356"/>
              <a:gd name="connsiteY101" fmla="*/ 8745569 h 10394676"/>
              <a:gd name="connsiteX102" fmla="*/ 5574867 w 10375356"/>
              <a:gd name="connsiteY102" fmla="*/ 8678214 h 10394676"/>
              <a:gd name="connsiteX103" fmla="*/ 3918880 w 10375356"/>
              <a:gd name="connsiteY103" fmla="*/ 8449859 h 10394676"/>
              <a:gd name="connsiteX104" fmla="*/ 4007509 w 10375356"/>
              <a:gd name="connsiteY104" fmla="*/ 8484804 h 10394676"/>
              <a:gd name="connsiteX105" fmla="*/ 4020789 w 10375356"/>
              <a:gd name="connsiteY105" fmla="*/ 8489298 h 10394676"/>
              <a:gd name="connsiteX106" fmla="*/ 4020789 w 10375356"/>
              <a:gd name="connsiteY106" fmla="*/ 8745569 h 10394676"/>
              <a:gd name="connsiteX107" fmla="*/ 3918880 w 10375356"/>
              <a:gd name="connsiteY107" fmla="*/ 8745569 h 10394676"/>
              <a:gd name="connsiteX108" fmla="*/ 7018165 w 10375356"/>
              <a:gd name="connsiteY108" fmla="*/ 8438567 h 10394676"/>
              <a:gd name="connsiteX109" fmla="*/ 7528988 w 10375356"/>
              <a:gd name="connsiteY109" fmla="*/ 8438567 h 10394676"/>
              <a:gd name="connsiteX110" fmla="*/ 7528988 w 10375356"/>
              <a:gd name="connsiteY110" fmla="*/ 8540477 h 10394676"/>
              <a:gd name="connsiteX111" fmla="*/ 7018165 w 10375356"/>
              <a:gd name="connsiteY111" fmla="*/ 8540477 h 10394676"/>
              <a:gd name="connsiteX112" fmla="*/ 6530840 w 10375356"/>
              <a:gd name="connsiteY112" fmla="*/ 8438567 h 10394676"/>
              <a:gd name="connsiteX113" fmla="*/ 6697148 w 10375356"/>
              <a:gd name="connsiteY113" fmla="*/ 8438567 h 10394676"/>
              <a:gd name="connsiteX114" fmla="*/ 6697148 w 10375356"/>
              <a:gd name="connsiteY114" fmla="*/ 8540477 h 10394676"/>
              <a:gd name="connsiteX115" fmla="*/ 6248661 w 10375356"/>
              <a:gd name="connsiteY115" fmla="*/ 8540477 h 10394676"/>
              <a:gd name="connsiteX116" fmla="*/ 6251001 w 10375356"/>
              <a:gd name="connsiteY116" fmla="*/ 8539813 h 10394676"/>
              <a:gd name="connsiteX117" fmla="*/ 6413573 w 10375356"/>
              <a:gd name="connsiteY117" fmla="*/ 8484804 h 10394676"/>
              <a:gd name="connsiteX118" fmla="*/ 2066673 w 10375356"/>
              <a:gd name="connsiteY118" fmla="*/ 8438567 h 10394676"/>
              <a:gd name="connsiteX119" fmla="*/ 2577496 w 10375356"/>
              <a:gd name="connsiteY119" fmla="*/ 8438567 h 10394676"/>
              <a:gd name="connsiteX120" fmla="*/ 2577496 w 10375356"/>
              <a:gd name="connsiteY120" fmla="*/ 8540477 h 10394676"/>
              <a:gd name="connsiteX121" fmla="*/ 2066673 w 10375356"/>
              <a:gd name="connsiteY121" fmla="*/ 8540477 h 10394676"/>
              <a:gd name="connsiteX122" fmla="*/ 1234837 w 10375356"/>
              <a:gd name="connsiteY122" fmla="*/ 8438567 h 10394676"/>
              <a:gd name="connsiteX123" fmla="*/ 1745660 w 10375356"/>
              <a:gd name="connsiteY123" fmla="*/ 8438567 h 10394676"/>
              <a:gd name="connsiteX124" fmla="*/ 1745660 w 10375356"/>
              <a:gd name="connsiteY124" fmla="*/ 8540477 h 10394676"/>
              <a:gd name="connsiteX125" fmla="*/ 1234837 w 10375356"/>
              <a:gd name="connsiteY125" fmla="*/ 8540477 h 10394676"/>
              <a:gd name="connsiteX126" fmla="*/ 8870376 w 10375356"/>
              <a:gd name="connsiteY126" fmla="*/ 8234747 h 10394676"/>
              <a:gd name="connsiteX127" fmla="*/ 8972285 w 10375356"/>
              <a:gd name="connsiteY127" fmla="*/ 8234747 h 10394676"/>
              <a:gd name="connsiteX128" fmla="*/ 8972285 w 10375356"/>
              <a:gd name="connsiteY128" fmla="*/ 8745569 h 10394676"/>
              <a:gd name="connsiteX129" fmla="*/ 8870376 w 10375356"/>
              <a:gd name="connsiteY129" fmla="*/ 8745569 h 10394676"/>
              <a:gd name="connsiteX130" fmla="*/ 8046180 w 10375356"/>
              <a:gd name="connsiteY130" fmla="*/ 8234747 h 10394676"/>
              <a:gd name="connsiteX131" fmla="*/ 8148089 w 10375356"/>
              <a:gd name="connsiteY131" fmla="*/ 8234747 h 10394676"/>
              <a:gd name="connsiteX132" fmla="*/ 8148089 w 10375356"/>
              <a:gd name="connsiteY132" fmla="*/ 8745569 h 10394676"/>
              <a:gd name="connsiteX133" fmla="*/ 8046180 w 10375356"/>
              <a:gd name="connsiteY133" fmla="*/ 8745569 h 10394676"/>
              <a:gd name="connsiteX134" fmla="*/ 3094685 w 10375356"/>
              <a:gd name="connsiteY134" fmla="*/ 8234747 h 10394676"/>
              <a:gd name="connsiteX135" fmla="*/ 3196595 w 10375356"/>
              <a:gd name="connsiteY135" fmla="*/ 8234747 h 10394676"/>
              <a:gd name="connsiteX136" fmla="*/ 3196595 w 10375356"/>
              <a:gd name="connsiteY136" fmla="*/ 8745569 h 10394676"/>
              <a:gd name="connsiteX137" fmla="*/ 3094685 w 10375356"/>
              <a:gd name="connsiteY137" fmla="*/ 8745569 h 10394676"/>
              <a:gd name="connsiteX138" fmla="*/ 9489477 w 10375356"/>
              <a:gd name="connsiteY138" fmla="*/ 7615645 h 10394676"/>
              <a:gd name="connsiteX139" fmla="*/ 9824110 w 10375356"/>
              <a:gd name="connsiteY139" fmla="*/ 7615645 h 10394676"/>
              <a:gd name="connsiteX140" fmla="*/ 9792198 w 10375356"/>
              <a:gd name="connsiteY140" fmla="*/ 7681890 h 10394676"/>
              <a:gd name="connsiteX141" fmla="*/ 9770531 w 10375356"/>
              <a:gd name="connsiteY141" fmla="*/ 7717555 h 10394676"/>
              <a:gd name="connsiteX142" fmla="*/ 9489477 w 10375356"/>
              <a:gd name="connsiteY142" fmla="*/ 7717555 h 10394676"/>
              <a:gd name="connsiteX143" fmla="*/ 8666557 w 10375356"/>
              <a:gd name="connsiteY143" fmla="*/ 7615645 h 10394676"/>
              <a:gd name="connsiteX144" fmla="*/ 9177379 w 10375356"/>
              <a:gd name="connsiteY144" fmla="*/ 7615645 h 10394676"/>
              <a:gd name="connsiteX145" fmla="*/ 9177379 w 10375356"/>
              <a:gd name="connsiteY145" fmla="*/ 7717555 h 10394676"/>
              <a:gd name="connsiteX146" fmla="*/ 8666557 w 10375356"/>
              <a:gd name="connsiteY146" fmla="*/ 7717555 h 10394676"/>
              <a:gd name="connsiteX147" fmla="*/ 2322721 w 10375356"/>
              <a:gd name="connsiteY147" fmla="*/ 7503545 h 10394676"/>
              <a:gd name="connsiteX148" fmla="*/ 2159665 w 10375356"/>
              <a:gd name="connsiteY148" fmla="*/ 7666599 h 10394676"/>
              <a:gd name="connsiteX149" fmla="*/ 2322721 w 10375356"/>
              <a:gd name="connsiteY149" fmla="*/ 7829655 h 10394676"/>
              <a:gd name="connsiteX150" fmla="*/ 2485776 w 10375356"/>
              <a:gd name="connsiteY150" fmla="*/ 7666599 h 10394676"/>
              <a:gd name="connsiteX151" fmla="*/ 2322721 w 10375356"/>
              <a:gd name="connsiteY151" fmla="*/ 7503545 h 10394676"/>
              <a:gd name="connsiteX152" fmla="*/ 8046180 w 10375356"/>
              <a:gd name="connsiteY152" fmla="*/ 7410553 h 10394676"/>
              <a:gd name="connsiteX153" fmla="*/ 8148089 w 10375356"/>
              <a:gd name="connsiteY153" fmla="*/ 7410553 h 10394676"/>
              <a:gd name="connsiteX154" fmla="*/ 8148089 w 10375356"/>
              <a:gd name="connsiteY154" fmla="*/ 7921375 h 10394676"/>
              <a:gd name="connsiteX155" fmla="*/ 8046180 w 10375356"/>
              <a:gd name="connsiteY155" fmla="*/ 7921375 h 10394676"/>
              <a:gd name="connsiteX156" fmla="*/ 1447573 w 10375356"/>
              <a:gd name="connsiteY156" fmla="*/ 7410553 h 10394676"/>
              <a:gd name="connsiteX157" fmla="*/ 1549483 w 10375356"/>
              <a:gd name="connsiteY157" fmla="*/ 7410553 h 10394676"/>
              <a:gd name="connsiteX158" fmla="*/ 1549483 w 10375356"/>
              <a:gd name="connsiteY158" fmla="*/ 7921375 h 10394676"/>
              <a:gd name="connsiteX159" fmla="*/ 1447573 w 10375356"/>
              <a:gd name="connsiteY159" fmla="*/ 7921375 h 10394676"/>
              <a:gd name="connsiteX160" fmla="*/ 2322721 w 10375356"/>
              <a:gd name="connsiteY160" fmla="*/ 7401633 h 10394676"/>
              <a:gd name="connsiteX161" fmla="*/ 2587686 w 10375356"/>
              <a:gd name="connsiteY161" fmla="*/ 7666599 h 10394676"/>
              <a:gd name="connsiteX162" fmla="*/ 2322721 w 10375356"/>
              <a:gd name="connsiteY162" fmla="*/ 7931565 h 10394676"/>
              <a:gd name="connsiteX163" fmla="*/ 2057755 w 10375356"/>
              <a:gd name="connsiteY163" fmla="*/ 7666599 h 10394676"/>
              <a:gd name="connsiteX164" fmla="*/ 2322721 w 10375356"/>
              <a:gd name="connsiteY164" fmla="*/ 7401633 h 10394676"/>
              <a:gd name="connsiteX165" fmla="*/ 674333 w 10375356"/>
              <a:gd name="connsiteY165" fmla="*/ 7401633 h 10394676"/>
              <a:gd name="connsiteX166" fmla="*/ 939299 w 10375356"/>
              <a:gd name="connsiteY166" fmla="*/ 7666599 h 10394676"/>
              <a:gd name="connsiteX167" fmla="*/ 777537 w 10375356"/>
              <a:gd name="connsiteY167" fmla="*/ 7910765 h 10394676"/>
              <a:gd name="connsiteX168" fmla="*/ 769452 w 10375356"/>
              <a:gd name="connsiteY168" fmla="*/ 7913271 h 10394676"/>
              <a:gd name="connsiteX169" fmla="*/ 713980 w 10375356"/>
              <a:gd name="connsiteY169" fmla="*/ 7821961 h 10394676"/>
              <a:gd name="connsiteX170" fmla="*/ 739241 w 10375356"/>
              <a:gd name="connsiteY170" fmla="*/ 7816897 h 10394676"/>
              <a:gd name="connsiteX171" fmla="*/ 838662 w 10375356"/>
              <a:gd name="connsiteY171" fmla="*/ 7666599 h 10394676"/>
              <a:gd name="connsiteX172" fmla="*/ 675607 w 10375356"/>
              <a:gd name="connsiteY172" fmla="*/ 7503545 h 10394676"/>
              <a:gd name="connsiteX173" fmla="*/ 611973 w 10375356"/>
              <a:gd name="connsiteY173" fmla="*/ 7516304 h 10394676"/>
              <a:gd name="connsiteX174" fmla="*/ 564501 w 10375356"/>
              <a:gd name="connsiteY174" fmla="*/ 7548238 h 10394676"/>
              <a:gd name="connsiteX175" fmla="*/ 518632 w 10375356"/>
              <a:gd name="connsiteY175" fmla="*/ 7453019 h 10394676"/>
              <a:gd name="connsiteX176" fmla="*/ 526119 w 10375356"/>
              <a:gd name="connsiteY176" fmla="*/ 7446844 h 10394676"/>
              <a:gd name="connsiteX177" fmla="*/ 674333 w 10375356"/>
              <a:gd name="connsiteY177" fmla="*/ 7401633 h 10394676"/>
              <a:gd name="connsiteX178" fmla="*/ 8148089 w 10375356"/>
              <a:gd name="connsiteY178" fmla="*/ 7094869 h 10394676"/>
              <a:gd name="connsiteX179" fmla="*/ 8148089 w 10375356"/>
              <a:gd name="connsiteY179" fmla="*/ 7097179 h 10394676"/>
              <a:gd name="connsiteX180" fmla="*/ 8146686 w 10375356"/>
              <a:gd name="connsiteY180" fmla="*/ 7097179 h 10394676"/>
              <a:gd name="connsiteX181" fmla="*/ 8665281 w 10375356"/>
              <a:gd name="connsiteY181" fmla="*/ 6791449 h 10394676"/>
              <a:gd name="connsiteX182" fmla="*/ 9176104 w 10375356"/>
              <a:gd name="connsiteY182" fmla="*/ 6791449 h 10394676"/>
              <a:gd name="connsiteX183" fmla="*/ 9176104 w 10375356"/>
              <a:gd name="connsiteY183" fmla="*/ 6893357 h 10394676"/>
              <a:gd name="connsiteX184" fmla="*/ 8665281 w 10375356"/>
              <a:gd name="connsiteY184" fmla="*/ 6893357 h 10394676"/>
              <a:gd name="connsiteX185" fmla="*/ 2066681 w 10375356"/>
              <a:gd name="connsiteY185" fmla="*/ 6791449 h 10394676"/>
              <a:gd name="connsiteX186" fmla="*/ 2098040 w 10375356"/>
              <a:gd name="connsiteY186" fmla="*/ 6791449 h 10394676"/>
              <a:gd name="connsiteX187" fmla="*/ 2133958 w 10375356"/>
              <a:gd name="connsiteY187" fmla="*/ 6866010 h 10394676"/>
              <a:gd name="connsiteX188" fmla="*/ 2150572 w 10375356"/>
              <a:gd name="connsiteY188" fmla="*/ 6893357 h 10394676"/>
              <a:gd name="connsiteX189" fmla="*/ 2066681 w 10375356"/>
              <a:gd name="connsiteY189" fmla="*/ 6893357 h 10394676"/>
              <a:gd name="connsiteX190" fmla="*/ 419562 w 10375356"/>
              <a:gd name="connsiteY190" fmla="*/ 6791449 h 10394676"/>
              <a:gd name="connsiteX191" fmla="*/ 930385 w 10375356"/>
              <a:gd name="connsiteY191" fmla="*/ 6791449 h 10394676"/>
              <a:gd name="connsiteX192" fmla="*/ 930385 w 10375356"/>
              <a:gd name="connsiteY192" fmla="*/ 6893357 h 10394676"/>
              <a:gd name="connsiteX193" fmla="*/ 419562 w 10375356"/>
              <a:gd name="connsiteY193" fmla="*/ 6893357 h 10394676"/>
              <a:gd name="connsiteX194" fmla="*/ 9745526 w 10375356"/>
              <a:gd name="connsiteY194" fmla="*/ 6679349 h 10394676"/>
              <a:gd name="connsiteX195" fmla="*/ 9582469 w 10375356"/>
              <a:gd name="connsiteY195" fmla="*/ 6842405 h 10394676"/>
              <a:gd name="connsiteX196" fmla="*/ 9745526 w 10375356"/>
              <a:gd name="connsiteY196" fmla="*/ 7005461 h 10394676"/>
              <a:gd name="connsiteX197" fmla="*/ 9908582 w 10375356"/>
              <a:gd name="connsiteY197" fmla="*/ 6842405 h 10394676"/>
              <a:gd name="connsiteX198" fmla="*/ 9745526 w 10375356"/>
              <a:gd name="connsiteY198" fmla="*/ 6679349 h 10394676"/>
              <a:gd name="connsiteX199" fmla="*/ 1498533 w 10375356"/>
              <a:gd name="connsiteY199" fmla="*/ 6679349 h 10394676"/>
              <a:gd name="connsiteX200" fmla="*/ 1335477 w 10375356"/>
              <a:gd name="connsiteY200" fmla="*/ 6842405 h 10394676"/>
              <a:gd name="connsiteX201" fmla="*/ 1498533 w 10375356"/>
              <a:gd name="connsiteY201" fmla="*/ 7005461 h 10394676"/>
              <a:gd name="connsiteX202" fmla="*/ 1661588 w 10375356"/>
              <a:gd name="connsiteY202" fmla="*/ 6842405 h 10394676"/>
              <a:gd name="connsiteX203" fmla="*/ 1498533 w 10375356"/>
              <a:gd name="connsiteY203" fmla="*/ 6679349 h 10394676"/>
              <a:gd name="connsiteX204" fmla="*/ 9744252 w 10375356"/>
              <a:gd name="connsiteY204" fmla="*/ 6577439 h 10394676"/>
              <a:gd name="connsiteX205" fmla="*/ 10009217 w 10375356"/>
              <a:gd name="connsiteY205" fmla="*/ 6842405 h 10394676"/>
              <a:gd name="connsiteX206" fmla="*/ 9744252 w 10375356"/>
              <a:gd name="connsiteY206" fmla="*/ 7107369 h 10394676"/>
              <a:gd name="connsiteX207" fmla="*/ 9479286 w 10375356"/>
              <a:gd name="connsiteY207" fmla="*/ 6842405 h 10394676"/>
              <a:gd name="connsiteX208" fmla="*/ 9744252 w 10375356"/>
              <a:gd name="connsiteY208" fmla="*/ 6577439 h 10394676"/>
              <a:gd name="connsiteX209" fmla="*/ 1499807 w 10375356"/>
              <a:gd name="connsiteY209" fmla="*/ 6577439 h 10394676"/>
              <a:gd name="connsiteX210" fmla="*/ 1764771 w 10375356"/>
              <a:gd name="connsiteY210" fmla="*/ 6842405 h 10394676"/>
              <a:gd name="connsiteX211" fmla="*/ 1499807 w 10375356"/>
              <a:gd name="connsiteY211" fmla="*/ 7107369 h 10394676"/>
              <a:gd name="connsiteX212" fmla="*/ 1234841 w 10375356"/>
              <a:gd name="connsiteY212" fmla="*/ 6842405 h 10394676"/>
              <a:gd name="connsiteX213" fmla="*/ 1499807 w 10375356"/>
              <a:gd name="connsiteY213" fmla="*/ 6577439 h 10394676"/>
              <a:gd name="connsiteX214" fmla="*/ 8921331 w 10375356"/>
              <a:gd name="connsiteY214" fmla="*/ 5855153 h 10394676"/>
              <a:gd name="connsiteX215" fmla="*/ 8758274 w 10375356"/>
              <a:gd name="connsiteY215" fmla="*/ 6018209 h 10394676"/>
              <a:gd name="connsiteX216" fmla="*/ 8921331 w 10375356"/>
              <a:gd name="connsiteY216" fmla="*/ 6181265 h 10394676"/>
              <a:gd name="connsiteX217" fmla="*/ 9084385 w 10375356"/>
              <a:gd name="connsiteY217" fmla="*/ 6018209 h 10394676"/>
              <a:gd name="connsiteX218" fmla="*/ 8921331 w 10375356"/>
              <a:gd name="connsiteY218" fmla="*/ 5855153 h 10394676"/>
              <a:gd name="connsiteX219" fmla="*/ 674337 w 10375356"/>
              <a:gd name="connsiteY219" fmla="*/ 5855153 h 10394676"/>
              <a:gd name="connsiteX220" fmla="*/ 511282 w 10375356"/>
              <a:gd name="connsiteY220" fmla="*/ 6018209 h 10394676"/>
              <a:gd name="connsiteX221" fmla="*/ 674337 w 10375356"/>
              <a:gd name="connsiteY221" fmla="*/ 6181265 h 10394676"/>
              <a:gd name="connsiteX222" fmla="*/ 837393 w 10375356"/>
              <a:gd name="connsiteY222" fmla="*/ 6018209 h 10394676"/>
              <a:gd name="connsiteX223" fmla="*/ 674337 w 10375356"/>
              <a:gd name="connsiteY223" fmla="*/ 5855153 h 10394676"/>
              <a:gd name="connsiteX224" fmla="*/ 10375356 w 10375356"/>
              <a:gd name="connsiteY224" fmla="*/ 5854333 h 10394676"/>
              <a:gd name="connsiteX225" fmla="*/ 10334572 w 10375356"/>
              <a:gd name="connsiteY225" fmla="*/ 6121561 h 10394676"/>
              <a:gd name="connsiteX226" fmla="*/ 10334472 w 10375356"/>
              <a:gd name="connsiteY226" fmla="*/ 6121413 h 10394676"/>
              <a:gd name="connsiteX227" fmla="*/ 10313672 w 10375356"/>
              <a:gd name="connsiteY227" fmla="*/ 6018209 h 10394676"/>
              <a:gd name="connsiteX228" fmla="*/ 10334472 w 10375356"/>
              <a:gd name="connsiteY228" fmla="*/ 5915005 h 10394676"/>
              <a:gd name="connsiteX229" fmla="*/ 9694571 w 10375356"/>
              <a:gd name="connsiteY229" fmla="*/ 5763433 h 10394676"/>
              <a:gd name="connsiteX230" fmla="*/ 9796481 w 10375356"/>
              <a:gd name="connsiteY230" fmla="*/ 5763433 h 10394676"/>
              <a:gd name="connsiteX231" fmla="*/ 9796481 w 10375356"/>
              <a:gd name="connsiteY231" fmla="*/ 6274257 h 10394676"/>
              <a:gd name="connsiteX232" fmla="*/ 9694571 w 10375356"/>
              <a:gd name="connsiteY232" fmla="*/ 6274257 h 10394676"/>
              <a:gd name="connsiteX233" fmla="*/ 1447575 w 10375356"/>
              <a:gd name="connsiteY233" fmla="*/ 5763433 h 10394676"/>
              <a:gd name="connsiteX234" fmla="*/ 1549485 w 10375356"/>
              <a:gd name="connsiteY234" fmla="*/ 5763433 h 10394676"/>
              <a:gd name="connsiteX235" fmla="*/ 1549485 w 10375356"/>
              <a:gd name="connsiteY235" fmla="*/ 6274257 h 10394676"/>
              <a:gd name="connsiteX236" fmla="*/ 1447575 w 10375356"/>
              <a:gd name="connsiteY236" fmla="*/ 6274257 h 10394676"/>
              <a:gd name="connsiteX237" fmla="*/ 8922604 w 10375356"/>
              <a:gd name="connsiteY237" fmla="*/ 5753243 h 10394676"/>
              <a:gd name="connsiteX238" fmla="*/ 9187569 w 10375356"/>
              <a:gd name="connsiteY238" fmla="*/ 6018209 h 10394676"/>
              <a:gd name="connsiteX239" fmla="*/ 8922604 w 10375356"/>
              <a:gd name="connsiteY239" fmla="*/ 6283173 h 10394676"/>
              <a:gd name="connsiteX240" fmla="*/ 8657638 w 10375356"/>
              <a:gd name="connsiteY240" fmla="*/ 6018209 h 10394676"/>
              <a:gd name="connsiteX241" fmla="*/ 8922604 w 10375356"/>
              <a:gd name="connsiteY241" fmla="*/ 5753243 h 10394676"/>
              <a:gd name="connsiteX242" fmla="*/ 675610 w 10375356"/>
              <a:gd name="connsiteY242" fmla="*/ 5753243 h 10394676"/>
              <a:gd name="connsiteX243" fmla="*/ 940577 w 10375356"/>
              <a:gd name="connsiteY243" fmla="*/ 6018209 h 10394676"/>
              <a:gd name="connsiteX244" fmla="*/ 675610 w 10375356"/>
              <a:gd name="connsiteY244" fmla="*/ 6283173 h 10394676"/>
              <a:gd name="connsiteX245" fmla="*/ 410646 w 10375356"/>
              <a:gd name="connsiteY245" fmla="*/ 6018209 h 10394676"/>
              <a:gd name="connsiteX246" fmla="*/ 675610 w 10375356"/>
              <a:gd name="connsiteY246" fmla="*/ 5753243 h 10394676"/>
              <a:gd name="connsiteX247" fmla="*/ 9489477 w 10375356"/>
              <a:gd name="connsiteY247" fmla="*/ 5143057 h 10394676"/>
              <a:gd name="connsiteX248" fmla="*/ 10000300 w 10375356"/>
              <a:gd name="connsiteY248" fmla="*/ 5143057 h 10394676"/>
              <a:gd name="connsiteX249" fmla="*/ 10000300 w 10375356"/>
              <a:gd name="connsiteY249" fmla="*/ 5244969 h 10394676"/>
              <a:gd name="connsiteX250" fmla="*/ 9489477 w 10375356"/>
              <a:gd name="connsiteY250" fmla="*/ 5244969 h 10394676"/>
              <a:gd name="connsiteX251" fmla="*/ 8706634 w 10375356"/>
              <a:gd name="connsiteY251" fmla="*/ 5143057 h 10394676"/>
              <a:gd name="connsiteX252" fmla="*/ 9176104 w 10375356"/>
              <a:gd name="connsiteY252" fmla="*/ 5143057 h 10394676"/>
              <a:gd name="connsiteX253" fmla="*/ 9176104 w 10375356"/>
              <a:gd name="connsiteY253" fmla="*/ 5244969 h 10394676"/>
              <a:gd name="connsiteX254" fmla="*/ 8707060 w 10375356"/>
              <a:gd name="connsiteY254" fmla="*/ 5244969 h 10394676"/>
              <a:gd name="connsiteX255" fmla="*/ 8709420 w 10375356"/>
              <a:gd name="connsiteY255" fmla="*/ 5198237 h 10394676"/>
              <a:gd name="connsiteX256" fmla="*/ 1242485 w 10375356"/>
              <a:gd name="connsiteY256" fmla="*/ 5143057 h 10394676"/>
              <a:gd name="connsiteX257" fmla="*/ 1714449 w 10375356"/>
              <a:gd name="connsiteY257" fmla="*/ 5143057 h 10394676"/>
              <a:gd name="connsiteX258" fmla="*/ 1711662 w 10375356"/>
              <a:gd name="connsiteY258" fmla="*/ 5198237 h 10394676"/>
              <a:gd name="connsiteX259" fmla="*/ 1714022 w 10375356"/>
              <a:gd name="connsiteY259" fmla="*/ 5244969 h 10394676"/>
              <a:gd name="connsiteX260" fmla="*/ 1242485 w 10375356"/>
              <a:gd name="connsiteY260" fmla="*/ 5244969 h 10394676"/>
              <a:gd name="connsiteX261" fmla="*/ 2787 w 10375356"/>
              <a:gd name="connsiteY261" fmla="*/ 5143057 h 10394676"/>
              <a:gd name="connsiteX262" fmla="*/ 97302 w 10375356"/>
              <a:gd name="connsiteY262" fmla="*/ 5143057 h 10394676"/>
              <a:gd name="connsiteX263" fmla="*/ 97302 w 10375356"/>
              <a:gd name="connsiteY263" fmla="*/ 5244969 h 10394676"/>
              <a:gd name="connsiteX264" fmla="*/ 2360 w 10375356"/>
              <a:gd name="connsiteY264" fmla="*/ 5244969 h 10394676"/>
              <a:gd name="connsiteX265" fmla="*/ 0 w 10375356"/>
              <a:gd name="connsiteY265" fmla="*/ 5198237 h 10394676"/>
              <a:gd name="connsiteX266" fmla="*/ 623389 w 10375356"/>
              <a:gd name="connsiteY266" fmla="*/ 4939239 h 10394676"/>
              <a:gd name="connsiteX267" fmla="*/ 725299 w 10375356"/>
              <a:gd name="connsiteY267" fmla="*/ 4939239 h 10394676"/>
              <a:gd name="connsiteX268" fmla="*/ 725299 w 10375356"/>
              <a:gd name="connsiteY268" fmla="*/ 5450061 h 10394676"/>
              <a:gd name="connsiteX269" fmla="*/ 623389 w 10375356"/>
              <a:gd name="connsiteY269" fmla="*/ 5450061 h 10394676"/>
              <a:gd name="connsiteX270" fmla="*/ 86723 w 10375356"/>
              <a:gd name="connsiteY270" fmla="*/ 4273524 h 10394676"/>
              <a:gd name="connsiteX271" fmla="*/ 106218 w 10375356"/>
              <a:gd name="connsiteY271" fmla="*/ 4371093 h 10394676"/>
              <a:gd name="connsiteX272" fmla="*/ 85418 w 10375356"/>
              <a:gd name="connsiteY272" fmla="*/ 4474296 h 10394676"/>
              <a:gd name="connsiteX273" fmla="*/ 47492 w 10375356"/>
              <a:gd name="connsiteY273" fmla="*/ 4530579 h 10394676"/>
              <a:gd name="connsiteX274" fmla="*/ 9745526 w 10375356"/>
              <a:gd name="connsiteY274" fmla="*/ 4208037 h 10394676"/>
              <a:gd name="connsiteX275" fmla="*/ 9582469 w 10375356"/>
              <a:gd name="connsiteY275" fmla="*/ 4371093 h 10394676"/>
              <a:gd name="connsiteX276" fmla="*/ 9745526 w 10375356"/>
              <a:gd name="connsiteY276" fmla="*/ 4534147 h 10394676"/>
              <a:gd name="connsiteX277" fmla="*/ 9908582 w 10375356"/>
              <a:gd name="connsiteY277" fmla="*/ 4371093 h 10394676"/>
              <a:gd name="connsiteX278" fmla="*/ 9745526 w 10375356"/>
              <a:gd name="connsiteY278" fmla="*/ 4208037 h 10394676"/>
              <a:gd name="connsiteX279" fmla="*/ 1498539 w 10375356"/>
              <a:gd name="connsiteY279" fmla="*/ 4208037 h 10394676"/>
              <a:gd name="connsiteX280" fmla="*/ 1335482 w 10375356"/>
              <a:gd name="connsiteY280" fmla="*/ 4371093 h 10394676"/>
              <a:gd name="connsiteX281" fmla="*/ 1498539 w 10375356"/>
              <a:gd name="connsiteY281" fmla="*/ 4534147 h 10394676"/>
              <a:gd name="connsiteX282" fmla="*/ 1661593 w 10375356"/>
              <a:gd name="connsiteY282" fmla="*/ 4371093 h 10394676"/>
              <a:gd name="connsiteX283" fmla="*/ 1498539 w 10375356"/>
              <a:gd name="connsiteY283" fmla="*/ 4208037 h 10394676"/>
              <a:gd name="connsiteX284" fmla="*/ 8870376 w 10375356"/>
              <a:gd name="connsiteY284" fmla="*/ 4115043 h 10394676"/>
              <a:gd name="connsiteX285" fmla="*/ 8972285 w 10375356"/>
              <a:gd name="connsiteY285" fmla="*/ 4115043 h 10394676"/>
              <a:gd name="connsiteX286" fmla="*/ 8972285 w 10375356"/>
              <a:gd name="connsiteY286" fmla="*/ 4625865 h 10394676"/>
              <a:gd name="connsiteX287" fmla="*/ 8870376 w 10375356"/>
              <a:gd name="connsiteY287" fmla="*/ 4625865 h 10394676"/>
              <a:gd name="connsiteX288" fmla="*/ 623387 w 10375356"/>
              <a:gd name="connsiteY288" fmla="*/ 4115043 h 10394676"/>
              <a:gd name="connsiteX289" fmla="*/ 725297 w 10375356"/>
              <a:gd name="connsiteY289" fmla="*/ 4115043 h 10394676"/>
              <a:gd name="connsiteX290" fmla="*/ 725297 w 10375356"/>
              <a:gd name="connsiteY290" fmla="*/ 4625865 h 10394676"/>
              <a:gd name="connsiteX291" fmla="*/ 623387 w 10375356"/>
              <a:gd name="connsiteY291" fmla="*/ 4625865 h 10394676"/>
              <a:gd name="connsiteX292" fmla="*/ 9744252 w 10375356"/>
              <a:gd name="connsiteY292" fmla="*/ 4106125 h 10394676"/>
              <a:gd name="connsiteX293" fmla="*/ 10009217 w 10375356"/>
              <a:gd name="connsiteY293" fmla="*/ 4371093 h 10394676"/>
              <a:gd name="connsiteX294" fmla="*/ 9744252 w 10375356"/>
              <a:gd name="connsiteY294" fmla="*/ 4636057 h 10394676"/>
              <a:gd name="connsiteX295" fmla="*/ 9479286 w 10375356"/>
              <a:gd name="connsiteY295" fmla="*/ 4371093 h 10394676"/>
              <a:gd name="connsiteX296" fmla="*/ 9744252 w 10375356"/>
              <a:gd name="connsiteY296" fmla="*/ 4106125 h 10394676"/>
              <a:gd name="connsiteX297" fmla="*/ 1499812 w 10375356"/>
              <a:gd name="connsiteY297" fmla="*/ 4106125 h 10394676"/>
              <a:gd name="connsiteX298" fmla="*/ 1764778 w 10375356"/>
              <a:gd name="connsiteY298" fmla="*/ 4371093 h 10394676"/>
              <a:gd name="connsiteX299" fmla="*/ 1499812 w 10375356"/>
              <a:gd name="connsiteY299" fmla="*/ 4636057 h 10394676"/>
              <a:gd name="connsiteX300" fmla="*/ 1234846 w 10375356"/>
              <a:gd name="connsiteY300" fmla="*/ 4371093 h 10394676"/>
              <a:gd name="connsiteX301" fmla="*/ 1499812 w 10375356"/>
              <a:gd name="connsiteY301" fmla="*/ 4106125 h 10394676"/>
              <a:gd name="connsiteX302" fmla="*/ 9489477 w 10375356"/>
              <a:gd name="connsiteY302" fmla="*/ 3495941 h 10394676"/>
              <a:gd name="connsiteX303" fmla="*/ 10000300 w 10375356"/>
              <a:gd name="connsiteY303" fmla="*/ 3495941 h 10394676"/>
              <a:gd name="connsiteX304" fmla="*/ 10000300 w 10375356"/>
              <a:gd name="connsiteY304" fmla="*/ 3597851 h 10394676"/>
              <a:gd name="connsiteX305" fmla="*/ 9489477 w 10375356"/>
              <a:gd name="connsiteY305" fmla="*/ 3597851 h 10394676"/>
              <a:gd name="connsiteX306" fmla="*/ 2066685 w 10375356"/>
              <a:gd name="connsiteY306" fmla="*/ 3495941 h 10394676"/>
              <a:gd name="connsiteX307" fmla="*/ 2154931 w 10375356"/>
              <a:gd name="connsiteY307" fmla="*/ 3495941 h 10394676"/>
              <a:gd name="connsiteX308" fmla="*/ 2133958 w 10375356"/>
              <a:gd name="connsiteY308" fmla="*/ 3530464 h 10394676"/>
              <a:gd name="connsiteX309" fmla="*/ 2101496 w 10375356"/>
              <a:gd name="connsiteY309" fmla="*/ 3597851 h 10394676"/>
              <a:gd name="connsiteX310" fmla="*/ 2066685 w 10375356"/>
              <a:gd name="connsiteY310" fmla="*/ 3597851 h 10394676"/>
              <a:gd name="connsiteX311" fmla="*/ 674343 w 10375356"/>
              <a:gd name="connsiteY311" fmla="*/ 3383841 h 10394676"/>
              <a:gd name="connsiteX312" fmla="*/ 511289 w 10375356"/>
              <a:gd name="connsiteY312" fmla="*/ 3546897 h 10394676"/>
              <a:gd name="connsiteX313" fmla="*/ 674343 w 10375356"/>
              <a:gd name="connsiteY313" fmla="*/ 3709953 h 10394676"/>
              <a:gd name="connsiteX314" fmla="*/ 837399 w 10375356"/>
              <a:gd name="connsiteY314" fmla="*/ 3546897 h 10394676"/>
              <a:gd name="connsiteX315" fmla="*/ 674343 w 10375356"/>
              <a:gd name="connsiteY315" fmla="*/ 3383841 h 10394676"/>
              <a:gd name="connsiteX316" fmla="*/ 8870376 w 10375356"/>
              <a:gd name="connsiteY316" fmla="*/ 3292121 h 10394676"/>
              <a:gd name="connsiteX317" fmla="*/ 8972285 w 10375356"/>
              <a:gd name="connsiteY317" fmla="*/ 3292121 h 10394676"/>
              <a:gd name="connsiteX318" fmla="*/ 8972285 w 10375356"/>
              <a:gd name="connsiteY318" fmla="*/ 3802945 h 10394676"/>
              <a:gd name="connsiteX319" fmla="*/ 8870376 w 10375356"/>
              <a:gd name="connsiteY319" fmla="*/ 3802945 h 10394676"/>
              <a:gd name="connsiteX320" fmla="*/ 8142327 w 10375356"/>
              <a:gd name="connsiteY320" fmla="*/ 3292121 h 10394676"/>
              <a:gd name="connsiteX321" fmla="*/ 8148089 w 10375356"/>
              <a:gd name="connsiteY321" fmla="*/ 3292121 h 10394676"/>
              <a:gd name="connsiteX322" fmla="*/ 8148089 w 10375356"/>
              <a:gd name="connsiteY322" fmla="*/ 3301606 h 10394676"/>
              <a:gd name="connsiteX323" fmla="*/ 1447583 w 10375356"/>
              <a:gd name="connsiteY323" fmla="*/ 3292121 h 10394676"/>
              <a:gd name="connsiteX324" fmla="*/ 1549493 w 10375356"/>
              <a:gd name="connsiteY324" fmla="*/ 3292121 h 10394676"/>
              <a:gd name="connsiteX325" fmla="*/ 1549493 w 10375356"/>
              <a:gd name="connsiteY325" fmla="*/ 3802945 h 10394676"/>
              <a:gd name="connsiteX326" fmla="*/ 1447583 w 10375356"/>
              <a:gd name="connsiteY326" fmla="*/ 3802945 h 10394676"/>
              <a:gd name="connsiteX327" fmla="*/ 675617 w 10375356"/>
              <a:gd name="connsiteY327" fmla="*/ 3281931 h 10394676"/>
              <a:gd name="connsiteX328" fmla="*/ 940583 w 10375356"/>
              <a:gd name="connsiteY328" fmla="*/ 3546897 h 10394676"/>
              <a:gd name="connsiteX329" fmla="*/ 675617 w 10375356"/>
              <a:gd name="connsiteY329" fmla="*/ 3811861 h 10394676"/>
              <a:gd name="connsiteX330" fmla="*/ 410652 w 10375356"/>
              <a:gd name="connsiteY330" fmla="*/ 3546897 h 10394676"/>
              <a:gd name="connsiteX331" fmla="*/ 675617 w 10375356"/>
              <a:gd name="connsiteY331" fmla="*/ 3281931 h 10394676"/>
              <a:gd name="connsiteX332" fmla="*/ 1242482 w 10375356"/>
              <a:gd name="connsiteY332" fmla="*/ 2671745 h 10394676"/>
              <a:gd name="connsiteX333" fmla="*/ 1753305 w 10375356"/>
              <a:gd name="connsiteY333" fmla="*/ 2671745 h 10394676"/>
              <a:gd name="connsiteX334" fmla="*/ 1753305 w 10375356"/>
              <a:gd name="connsiteY334" fmla="*/ 2773657 h 10394676"/>
              <a:gd name="connsiteX335" fmla="*/ 1242482 w 10375356"/>
              <a:gd name="connsiteY335" fmla="*/ 2773657 h 10394676"/>
              <a:gd name="connsiteX336" fmla="*/ 8921331 w 10375356"/>
              <a:gd name="connsiteY336" fmla="*/ 2560919 h 10394676"/>
              <a:gd name="connsiteX337" fmla="*/ 8758275 w 10375356"/>
              <a:gd name="connsiteY337" fmla="*/ 2723975 h 10394676"/>
              <a:gd name="connsiteX338" fmla="*/ 8921331 w 10375356"/>
              <a:gd name="connsiteY338" fmla="*/ 2887029 h 10394676"/>
              <a:gd name="connsiteX339" fmla="*/ 9084386 w 10375356"/>
              <a:gd name="connsiteY339" fmla="*/ 2723975 h 10394676"/>
              <a:gd name="connsiteX340" fmla="*/ 8921331 w 10375356"/>
              <a:gd name="connsiteY340" fmla="*/ 2560919 h 10394676"/>
              <a:gd name="connsiteX341" fmla="*/ 2322726 w 10375356"/>
              <a:gd name="connsiteY341" fmla="*/ 2560919 h 10394676"/>
              <a:gd name="connsiteX342" fmla="*/ 2159671 w 10375356"/>
              <a:gd name="connsiteY342" fmla="*/ 2723975 h 10394676"/>
              <a:gd name="connsiteX343" fmla="*/ 2322726 w 10375356"/>
              <a:gd name="connsiteY343" fmla="*/ 2887029 h 10394676"/>
              <a:gd name="connsiteX344" fmla="*/ 2485782 w 10375356"/>
              <a:gd name="connsiteY344" fmla="*/ 2723975 h 10394676"/>
              <a:gd name="connsiteX345" fmla="*/ 2322726 w 10375356"/>
              <a:gd name="connsiteY345" fmla="*/ 2560919 h 10394676"/>
              <a:gd name="connsiteX346" fmla="*/ 9694571 w 10375356"/>
              <a:gd name="connsiteY346" fmla="*/ 2553886 h 10394676"/>
              <a:gd name="connsiteX347" fmla="*/ 9792198 w 10375356"/>
              <a:gd name="connsiteY347" fmla="*/ 2714584 h 10394676"/>
              <a:gd name="connsiteX348" fmla="*/ 9796481 w 10375356"/>
              <a:gd name="connsiteY348" fmla="*/ 2723476 h 10394676"/>
              <a:gd name="connsiteX349" fmla="*/ 9796481 w 10375356"/>
              <a:gd name="connsiteY349" fmla="*/ 2978749 h 10394676"/>
              <a:gd name="connsiteX350" fmla="*/ 9694571 w 10375356"/>
              <a:gd name="connsiteY350" fmla="*/ 2978749 h 10394676"/>
              <a:gd name="connsiteX351" fmla="*/ 772671 w 10375356"/>
              <a:gd name="connsiteY351" fmla="*/ 2477905 h 10394676"/>
              <a:gd name="connsiteX352" fmla="*/ 778813 w 10375356"/>
              <a:gd name="connsiteY352" fmla="*/ 2479809 h 10394676"/>
              <a:gd name="connsiteX353" fmla="*/ 940575 w 10375356"/>
              <a:gd name="connsiteY353" fmla="*/ 2723975 h 10394676"/>
              <a:gd name="connsiteX354" fmla="*/ 675608 w 10375356"/>
              <a:gd name="connsiteY354" fmla="*/ 2988941 h 10394676"/>
              <a:gd name="connsiteX355" fmla="*/ 527394 w 10375356"/>
              <a:gd name="connsiteY355" fmla="*/ 2942835 h 10394676"/>
              <a:gd name="connsiteX356" fmla="*/ 521341 w 10375356"/>
              <a:gd name="connsiteY356" fmla="*/ 2937832 h 10394676"/>
              <a:gd name="connsiteX357" fmla="*/ 566336 w 10375356"/>
              <a:gd name="connsiteY357" fmla="*/ 2844427 h 10394676"/>
              <a:gd name="connsiteX358" fmla="*/ 610701 w 10375356"/>
              <a:gd name="connsiteY358" fmla="*/ 2874271 h 10394676"/>
              <a:gd name="connsiteX359" fmla="*/ 674334 w 10375356"/>
              <a:gd name="connsiteY359" fmla="*/ 2887029 h 10394676"/>
              <a:gd name="connsiteX360" fmla="*/ 837390 w 10375356"/>
              <a:gd name="connsiteY360" fmla="*/ 2723975 h 10394676"/>
              <a:gd name="connsiteX361" fmla="*/ 737968 w 10375356"/>
              <a:gd name="connsiteY361" fmla="*/ 2573678 h 10394676"/>
              <a:gd name="connsiteX362" fmla="*/ 717037 w 10375356"/>
              <a:gd name="connsiteY362" fmla="*/ 2569481 h 10394676"/>
              <a:gd name="connsiteX363" fmla="*/ 8046180 w 10375356"/>
              <a:gd name="connsiteY363" fmla="*/ 2467925 h 10394676"/>
              <a:gd name="connsiteX364" fmla="*/ 8148089 w 10375356"/>
              <a:gd name="connsiteY364" fmla="*/ 2467925 h 10394676"/>
              <a:gd name="connsiteX365" fmla="*/ 8148089 w 10375356"/>
              <a:gd name="connsiteY365" fmla="*/ 2978749 h 10394676"/>
              <a:gd name="connsiteX366" fmla="*/ 8046180 w 10375356"/>
              <a:gd name="connsiteY366" fmla="*/ 2978749 h 10394676"/>
              <a:gd name="connsiteX367" fmla="*/ 8921331 w 10375356"/>
              <a:gd name="connsiteY367" fmla="*/ 2459009 h 10394676"/>
              <a:gd name="connsiteX368" fmla="*/ 9186296 w 10375356"/>
              <a:gd name="connsiteY368" fmla="*/ 2723975 h 10394676"/>
              <a:gd name="connsiteX369" fmla="*/ 8921331 w 10375356"/>
              <a:gd name="connsiteY369" fmla="*/ 2988941 h 10394676"/>
              <a:gd name="connsiteX370" fmla="*/ 8656365 w 10375356"/>
              <a:gd name="connsiteY370" fmla="*/ 2723975 h 10394676"/>
              <a:gd name="connsiteX371" fmla="*/ 8921331 w 10375356"/>
              <a:gd name="connsiteY371" fmla="*/ 2459009 h 10394676"/>
              <a:gd name="connsiteX372" fmla="*/ 2322726 w 10375356"/>
              <a:gd name="connsiteY372" fmla="*/ 2459009 h 10394676"/>
              <a:gd name="connsiteX373" fmla="*/ 2587692 w 10375356"/>
              <a:gd name="connsiteY373" fmla="*/ 2723975 h 10394676"/>
              <a:gd name="connsiteX374" fmla="*/ 2322726 w 10375356"/>
              <a:gd name="connsiteY374" fmla="*/ 2988941 h 10394676"/>
              <a:gd name="connsiteX375" fmla="*/ 2057761 w 10375356"/>
              <a:gd name="connsiteY375" fmla="*/ 2723975 h 10394676"/>
              <a:gd name="connsiteX376" fmla="*/ 2322726 w 10375356"/>
              <a:gd name="connsiteY376" fmla="*/ 2459009 h 10394676"/>
              <a:gd name="connsiteX377" fmla="*/ 7842360 w 10375356"/>
              <a:gd name="connsiteY377" fmla="*/ 1848825 h 10394676"/>
              <a:gd name="connsiteX378" fmla="*/ 8353182 w 10375356"/>
              <a:gd name="connsiteY378" fmla="*/ 1848825 h 10394676"/>
              <a:gd name="connsiteX379" fmla="*/ 8353182 w 10375356"/>
              <a:gd name="connsiteY379" fmla="*/ 1950733 h 10394676"/>
              <a:gd name="connsiteX380" fmla="*/ 7842360 w 10375356"/>
              <a:gd name="connsiteY380" fmla="*/ 1950733 h 10394676"/>
              <a:gd name="connsiteX381" fmla="*/ 6223404 w 10375356"/>
              <a:gd name="connsiteY381" fmla="*/ 1848825 h 10394676"/>
              <a:gd name="connsiteX382" fmla="*/ 6704792 w 10375356"/>
              <a:gd name="connsiteY382" fmla="*/ 1848825 h 10394676"/>
              <a:gd name="connsiteX383" fmla="*/ 6704792 w 10375356"/>
              <a:gd name="connsiteY383" fmla="*/ 1950733 h 10394676"/>
              <a:gd name="connsiteX384" fmla="*/ 6512646 w 10375356"/>
              <a:gd name="connsiteY384" fmla="*/ 1950733 h 10394676"/>
              <a:gd name="connsiteX385" fmla="*/ 6413573 w 10375356"/>
              <a:gd name="connsiteY385" fmla="*/ 1911670 h 10394676"/>
              <a:gd name="connsiteX386" fmla="*/ 6251001 w 10375356"/>
              <a:gd name="connsiteY386" fmla="*/ 1856662 h 10394676"/>
              <a:gd name="connsiteX387" fmla="*/ 2890884 w 10375356"/>
              <a:gd name="connsiteY387" fmla="*/ 1848825 h 10394676"/>
              <a:gd name="connsiteX388" fmla="*/ 3401707 w 10375356"/>
              <a:gd name="connsiteY388" fmla="*/ 1848825 h 10394676"/>
              <a:gd name="connsiteX389" fmla="*/ 3401707 w 10375356"/>
              <a:gd name="connsiteY389" fmla="*/ 1950733 h 10394676"/>
              <a:gd name="connsiteX390" fmla="*/ 2890884 w 10375356"/>
              <a:gd name="connsiteY390" fmla="*/ 1950733 h 10394676"/>
              <a:gd name="connsiteX391" fmla="*/ 1242493 w 10375356"/>
              <a:gd name="connsiteY391" fmla="*/ 1848825 h 10394676"/>
              <a:gd name="connsiteX392" fmla="*/ 1753316 w 10375356"/>
              <a:gd name="connsiteY392" fmla="*/ 1848825 h 10394676"/>
              <a:gd name="connsiteX393" fmla="*/ 1753316 w 10375356"/>
              <a:gd name="connsiteY393" fmla="*/ 1950733 h 10394676"/>
              <a:gd name="connsiteX394" fmla="*/ 1242493 w 10375356"/>
              <a:gd name="connsiteY394" fmla="*/ 1950733 h 10394676"/>
              <a:gd name="connsiteX395" fmla="*/ 8921331 w 10375356"/>
              <a:gd name="connsiteY395" fmla="*/ 1736725 h 10394676"/>
              <a:gd name="connsiteX396" fmla="*/ 8758275 w 10375356"/>
              <a:gd name="connsiteY396" fmla="*/ 1899781 h 10394676"/>
              <a:gd name="connsiteX397" fmla="*/ 8921331 w 10375356"/>
              <a:gd name="connsiteY397" fmla="*/ 2062835 h 10394676"/>
              <a:gd name="connsiteX398" fmla="*/ 9084386 w 10375356"/>
              <a:gd name="connsiteY398" fmla="*/ 1899781 h 10394676"/>
              <a:gd name="connsiteX399" fmla="*/ 8921331 w 10375356"/>
              <a:gd name="connsiteY399" fmla="*/ 1736725 h 10394676"/>
              <a:gd name="connsiteX400" fmla="*/ 7223258 w 10375356"/>
              <a:gd name="connsiteY400" fmla="*/ 1643731 h 10394676"/>
              <a:gd name="connsiteX401" fmla="*/ 7325168 w 10375356"/>
              <a:gd name="connsiteY401" fmla="*/ 1643731 h 10394676"/>
              <a:gd name="connsiteX402" fmla="*/ 7325168 w 10375356"/>
              <a:gd name="connsiteY402" fmla="*/ 2154553 h 10394676"/>
              <a:gd name="connsiteX403" fmla="*/ 7223258 w 10375356"/>
              <a:gd name="connsiteY403" fmla="*/ 2154553 h 10394676"/>
              <a:gd name="connsiteX404" fmla="*/ 2271782 w 10375356"/>
              <a:gd name="connsiteY404" fmla="*/ 1643731 h 10394676"/>
              <a:gd name="connsiteX405" fmla="*/ 2373691 w 10375356"/>
              <a:gd name="connsiteY405" fmla="*/ 1643731 h 10394676"/>
              <a:gd name="connsiteX406" fmla="*/ 2373691 w 10375356"/>
              <a:gd name="connsiteY406" fmla="*/ 2154553 h 10394676"/>
              <a:gd name="connsiteX407" fmla="*/ 2271782 w 10375356"/>
              <a:gd name="connsiteY407" fmla="*/ 2154553 h 10394676"/>
              <a:gd name="connsiteX408" fmla="*/ 8921331 w 10375356"/>
              <a:gd name="connsiteY408" fmla="*/ 1634813 h 10394676"/>
              <a:gd name="connsiteX409" fmla="*/ 9024534 w 10375356"/>
              <a:gd name="connsiteY409" fmla="*/ 1655614 h 10394676"/>
              <a:gd name="connsiteX410" fmla="*/ 9036119 w 10375356"/>
              <a:gd name="connsiteY410" fmla="*/ 1661896 h 10394676"/>
              <a:gd name="connsiteX411" fmla="*/ 9067478 w 10375356"/>
              <a:gd name="connsiteY411" fmla="*/ 1694788 h 10394676"/>
              <a:gd name="connsiteX412" fmla="*/ 9168482 w 10375356"/>
              <a:gd name="connsiteY412" fmla="*/ 1811390 h 10394676"/>
              <a:gd name="connsiteX413" fmla="*/ 9186296 w 10375356"/>
              <a:gd name="connsiteY413" fmla="*/ 1899781 h 10394676"/>
              <a:gd name="connsiteX414" fmla="*/ 8921331 w 10375356"/>
              <a:gd name="connsiteY414" fmla="*/ 2164745 h 10394676"/>
              <a:gd name="connsiteX415" fmla="*/ 8656365 w 10375356"/>
              <a:gd name="connsiteY415" fmla="*/ 1899781 h 10394676"/>
              <a:gd name="connsiteX416" fmla="*/ 8921331 w 10375356"/>
              <a:gd name="connsiteY416" fmla="*/ 1634813 h 10394676"/>
              <a:gd name="connsiteX417" fmla="*/ 3969851 w 10375356"/>
              <a:gd name="connsiteY417" fmla="*/ 1634813 h 10394676"/>
              <a:gd name="connsiteX418" fmla="*/ 4214017 w 10375356"/>
              <a:gd name="connsiteY418" fmla="*/ 1796577 h 10394676"/>
              <a:gd name="connsiteX419" fmla="*/ 4223093 w 10375356"/>
              <a:gd name="connsiteY419" fmla="*/ 1841608 h 10394676"/>
              <a:gd name="connsiteX420" fmla="*/ 4170081 w 10375356"/>
              <a:gd name="connsiteY420" fmla="*/ 1856662 h 10394676"/>
              <a:gd name="connsiteX421" fmla="*/ 4127174 w 10375356"/>
              <a:gd name="connsiteY421" fmla="*/ 1871180 h 10394676"/>
              <a:gd name="connsiteX422" fmla="*/ 4120150 w 10375356"/>
              <a:gd name="connsiteY422" fmla="*/ 1836147 h 10394676"/>
              <a:gd name="connsiteX423" fmla="*/ 3969851 w 10375356"/>
              <a:gd name="connsiteY423" fmla="*/ 1736725 h 10394676"/>
              <a:gd name="connsiteX424" fmla="*/ 3806796 w 10375356"/>
              <a:gd name="connsiteY424" fmla="*/ 1899781 h 10394676"/>
              <a:gd name="connsiteX425" fmla="*/ 3819555 w 10375356"/>
              <a:gd name="connsiteY425" fmla="*/ 1963414 h 10394676"/>
              <a:gd name="connsiteX426" fmla="*/ 3832208 w 10375356"/>
              <a:gd name="connsiteY426" fmla="*/ 1982224 h 10394676"/>
              <a:gd name="connsiteX427" fmla="*/ 3741230 w 10375356"/>
              <a:gd name="connsiteY427" fmla="*/ 2026051 h 10394676"/>
              <a:gd name="connsiteX428" fmla="*/ 3725686 w 10375356"/>
              <a:gd name="connsiteY428" fmla="*/ 2002984 h 10394676"/>
              <a:gd name="connsiteX429" fmla="*/ 3704886 w 10375356"/>
              <a:gd name="connsiteY429" fmla="*/ 1899781 h 10394676"/>
              <a:gd name="connsiteX430" fmla="*/ 3969851 w 10375356"/>
              <a:gd name="connsiteY430" fmla="*/ 1634813 h 10394676"/>
              <a:gd name="connsiteX431" fmla="*/ 7842360 w 10375356"/>
              <a:gd name="connsiteY431" fmla="*/ 1024629 h 10394676"/>
              <a:gd name="connsiteX432" fmla="*/ 8330359 w 10375356"/>
              <a:gd name="connsiteY432" fmla="*/ 1024629 h 10394676"/>
              <a:gd name="connsiteX433" fmla="*/ 8353182 w 10375356"/>
              <a:gd name="connsiteY433" fmla="*/ 1042565 h 10394676"/>
              <a:gd name="connsiteX434" fmla="*/ 8353182 w 10375356"/>
              <a:gd name="connsiteY434" fmla="*/ 1126539 h 10394676"/>
              <a:gd name="connsiteX435" fmla="*/ 7842360 w 10375356"/>
              <a:gd name="connsiteY435" fmla="*/ 1126539 h 10394676"/>
              <a:gd name="connsiteX436" fmla="*/ 5371048 w 10375356"/>
              <a:gd name="connsiteY436" fmla="*/ 1024629 h 10394676"/>
              <a:gd name="connsiteX437" fmla="*/ 5881870 w 10375356"/>
              <a:gd name="connsiteY437" fmla="*/ 1024629 h 10394676"/>
              <a:gd name="connsiteX438" fmla="*/ 5881870 w 10375356"/>
              <a:gd name="connsiteY438" fmla="*/ 1126539 h 10394676"/>
              <a:gd name="connsiteX439" fmla="*/ 5371048 w 10375356"/>
              <a:gd name="connsiteY439" fmla="*/ 1126539 h 10394676"/>
              <a:gd name="connsiteX440" fmla="*/ 4538001 w 10375356"/>
              <a:gd name="connsiteY440" fmla="*/ 1024629 h 10394676"/>
              <a:gd name="connsiteX441" fmla="*/ 5048825 w 10375356"/>
              <a:gd name="connsiteY441" fmla="*/ 1024629 h 10394676"/>
              <a:gd name="connsiteX442" fmla="*/ 5048825 w 10375356"/>
              <a:gd name="connsiteY442" fmla="*/ 1126539 h 10394676"/>
              <a:gd name="connsiteX443" fmla="*/ 4538001 w 10375356"/>
              <a:gd name="connsiteY443" fmla="*/ 1126539 h 10394676"/>
              <a:gd name="connsiteX444" fmla="*/ 2890886 w 10375356"/>
              <a:gd name="connsiteY444" fmla="*/ 1024629 h 10394676"/>
              <a:gd name="connsiteX445" fmla="*/ 3401709 w 10375356"/>
              <a:gd name="connsiteY445" fmla="*/ 1024629 h 10394676"/>
              <a:gd name="connsiteX446" fmla="*/ 3401709 w 10375356"/>
              <a:gd name="connsiteY446" fmla="*/ 1126539 h 10394676"/>
              <a:gd name="connsiteX447" fmla="*/ 2890886 w 10375356"/>
              <a:gd name="connsiteY447" fmla="*/ 1126539 h 10394676"/>
              <a:gd name="connsiteX448" fmla="*/ 6450017 w 10375356"/>
              <a:gd name="connsiteY448" fmla="*/ 912529 h 10394676"/>
              <a:gd name="connsiteX449" fmla="*/ 6286962 w 10375356"/>
              <a:gd name="connsiteY449" fmla="*/ 1075585 h 10394676"/>
              <a:gd name="connsiteX450" fmla="*/ 6450017 w 10375356"/>
              <a:gd name="connsiteY450" fmla="*/ 1238639 h 10394676"/>
              <a:gd name="connsiteX451" fmla="*/ 6613073 w 10375356"/>
              <a:gd name="connsiteY451" fmla="*/ 1075585 h 10394676"/>
              <a:gd name="connsiteX452" fmla="*/ 6450017 w 10375356"/>
              <a:gd name="connsiteY452" fmla="*/ 912529 h 10394676"/>
              <a:gd name="connsiteX453" fmla="*/ 2373692 w 10375356"/>
              <a:gd name="connsiteY453" fmla="*/ 828587 h 10394676"/>
              <a:gd name="connsiteX454" fmla="*/ 2373692 w 10375356"/>
              <a:gd name="connsiteY454" fmla="*/ 1331633 h 10394676"/>
              <a:gd name="connsiteX455" fmla="*/ 2271782 w 10375356"/>
              <a:gd name="connsiteY455" fmla="*/ 1331633 h 10394676"/>
              <a:gd name="connsiteX456" fmla="*/ 2271782 w 10375356"/>
              <a:gd name="connsiteY456" fmla="*/ 895706 h 10394676"/>
              <a:gd name="connsiteX457" fmla="*/ 2297278 w 10375356"/>
              <a:gd name="connsiteY457" fmla="*/ 877575 h 10394676"/>
              <a:gd name="connsiteX458" fmla="*/ 7223258 w 10375356"/>
              <a:gd name="connsiteY458" fmla="*/ 820809 h 10394676"/>
              <a:gd name="connsiteX459" fmla="*/ 7325168 w 10375356"/>
              <a:gd name="connsiteY459" fmla="*/ 820809 h 10394676"/>
              <a:gd name="connsiteX460" fmla="*/ 7325168 w 10375356"/>
              <a:gd name="connsiteY460" fmla="*/ 1331633 h 10394676"/>
              <a:gd name="connsiteX461" fmla="*/ 7223258 w 10375356"/>
              <a:gd name="connsiteY461" fmla="*/ 1331633 h 10394676"/>
              <a:gd name="connsiteX462" fmla="*/ 3918899 w 10375356"/>
              <a:gd name="connsiteY462" fmla="*/ 820809 h 10394676"/>
              <a:gd name="connsiteX463" fmla="*/ 4020808 w 10375356"/>
              <a:gd name="connsiteY463" fmla="*/ 820809 h 10394676"/>
              <a:gd name="connsiteX464" fmla="*/ 4020808 w 10375356"/>
              <a:gd name="connsiteY464" fmla="*/ 1331633 h 10394676"/>
              <a:gd name="connsiteX465" fmla="*/ 3918899 w 10375356"/>
              <a:gd name="connsiteY465" fmla="*/ 1331633 h 10394676"/>
              <a:gd name="connsiteX466" fmla="*/ 6451292 w 10375356"/>
              <a:gd name="connsiteY466" fmla="*/ 810617 h 10394676"/>
              <a:gd name="connsiteX467" fmla="*/ 6716257 w 10375356"/>
              <a:gd name="connsiteY467" fmla="*/ 1075585 h 10394676"/>
              <a:gd name="connsiteX468" fmla="*/ 6451292 w 10375356"/>
              <a:gd name="connsiteY468" fmla="*/ 1340549 h 10394676"/>
              <a:gd name="connsiteX469" fmla="*/ 6186326 w 10375356"/>
              <a:gd name="connsiteY469" fmla="*/ 1075585 h 10394676"/>
              <a:gd name="connsiteX470" fmla="*/ 6451292 w 10375356"/>
              <a:gd name="connsiteY470" fmla="*/ 810617 h 10394676"/>
              <a:gd name="connsiteX471" fmla="*/ 6399063 w 10375356"/>
              <a:gd name="connsiteY471" fmla="*/ 125503 h 10394676"/>
              <a:gd name="connsiteX472" fmla="*/ 6500973 w 10375356"/>
              <a:gd name="connsiteY472" fmla="*/ 149024 h 10394676"/>
              <a:gd name="connsiteX473" fmla="*/ 6500973 w 10375356"/>
              <a:gd name="connsiteY473" fmla="*/ 508711 h 10394676"/>
              <a:gd name="connsiteX474" fmla="*/ 6399063 w 10375356"/>
              <a:gd name="connsiteY474" fmla="*/ 508711 h 10394676"/>
              <a:gd name="connsiteX475" fmla="*/ 4743094 w 10375356"/>
              <a:gd name="connsiteY475" fmla="*/ 101073 h 10394676"/>
              <a:gd name="connsiteX476" fmla="*/ 4845004 w 10375356"/>
              <a:gd name="connsiteY476" fmla="*/ 101073 h 10394676"/>
              <a:gd name="connsiteX477" fmla="*/ 4845004 w 10375356"/>
              <a:gd name="connsiteY477" fmla="*/ 508711 h 10394676"/>
              <a:gd name="connsiteX478" fmla="*/ 4743094 w 10375356"/>
              <a:gd name="connsiteY478" fmla="*/ 508711 h 10394676"/>
              <a:gd name="connsiteX479" fmla="*/ 4174642 w 10375356"/>
              <a:gd name="connsiteY479" fmla="*/ 91020 h 10394676"/>
              <a:gd name="connsiteX480" fmla="*/ 4214021 w 10375356"/>
              <a:gd name="connsiteY480" fmla="*/ 149458 h 10394676"/>
              <a:gd name="connsiteX481" fmla="*/ 4234820 w 10375356"/>
              <a:gd name="connsiteY481" fmla="*/ 252661 h 10394676"/>
              <a:gd name="connsiteX482" fmla="*/ 3969854 w 10375356"/>
              <a:gd name="connsiteY482" fmla="*/ 517629 h 10394676"/>
              <a:gd name="connsiteX483" fmla="*/ 3704889 w 10375356"/>
              <a:gd name="connsiteY483" fmla="*/ 252661 h 10394676"/>
              <a:gd name="connsiteX484" fmla="*/ 3714113 w 10375356"/>
              <a:gd name="connsiteY484" fmla="*/ 206895 h 10394676"/>
              <a:gd name="connsiteX485" fmla="*/ 3829928 w 10375356"/>
              <a:gd name="connsiteY485" fmla="*/ 174007 h 10394676"/>
              <a:gd name="connsiteX486" fmla="*/ 3819737 w 10375356"/>
              <a:gd name="connsiteY486" fmla="*/ 189028 h 10394676"/>
              <a:gd name="connsiteX487" fmla="*/ 3806799 w 10375356"/>
              <a:gd name="connsiteY487" fmla="*/ 252661 h 10394676"/>
              <a:gd name="connsiteX488" fmla="*/ 3969854 w 10375356"/>
              <a:gd name="connsiteY488" fmla="*/ 415717 h 10394676"/>
              <a:gd name="connsiteX489" fmla="*/ 4132911 w 10375356"/>
              <a:gd name="connsiteY489" fmla="*/ 252661 h 10394676"/>
              <a:gd name="connsiteX490" fmla="*/ 4085300 w 10375356"/>
              <a:gd name="connsiteY490" fmla="*/ 137218 h 10394676"/>
              <a:gd name="connsiteX491" fmla="*/ 4056168 w 10375356"/>
              <a:gd name="connsiteY491" fmla="*/ 117622 h 10394676"/>
              <a:gd name="connsiteX492" fmla="*/ 4160436 w 10375356"/>
              <a:gd name="connsiteY492" fmla="*/ 93557 h 10394676"/>
              <a:gd name="connsiteX493" fmla="*/ 5625822 w 10375356"/>
              <a:gd name="connsiteY493" fmla="*/ 89607 h 10394676"/>
              <a:gd name="connsiteX494" fmla="*/ 5462766 w 10375356"/>
              <a:gd name="connsiteY494" fmla="*/ 252661 h 10394676"/>
              <a:gd name="connsiteX495" fmla="*/ 5625822 w 10375356"/>
              <a:gd name="connsiteY495" fmla="*/ 415717 h 10394676"/>
              <a:gd name="connsiteX496" fmla="*/ 5788878 w 10375356"/>
              <a:gd name="connsiteY496" fmla="*/ 252661 h 10394676"/>
              <a:gd name="connsiteX497" fmla="*/ 5625822 w 10375356"/>
              <a:gd name="connsiteY497" fmla="*/ 89607 h 10394676"/>
              <a:gd name="connsiteX498" fmla="*/ 5551305 w 10375356"/>
              <a:gd name="connsiteY498" fmla="*/ 0 h 10394676"/>
              <a:gd name="connsiteX499" fmla="*/ 5741268 w 10375356"/>
              <a:gd name="connsiteY499" fmla="*/ 14445 h 10394676"/>
              <a:gd name="connsiteX500" fmla="*/ 5775311 w 10375356"/>
              <a:gd name="connsiteY500" fmla="*/ 32907 h 10394676"/>
              <a:gd name="connsiteX501" fmla="*/ 5892062 w 10375356"/>
              <a:gd name="connsiteY501" fmla="*/ 252661 h 10394676"/>
              <a:gd name="connsiteX502" fmla="*/ 5627096 w 10375356"/>
              <a:gd name="connsiteY502" fmla="*/ 517629 h 10394676"/>
              <a:gd name="connsiteX503" fmla="*/ 5362131 w 10375356"/>
              <a:gd name="connsiteY503" fmla="*/ 252661 h 10394676"/>
              <a:gd name="connsiteX504" fmla="*/ 5523893 w 10375356"/>
              <a:gd name="connsiteY504" fmla="*/ 8497 h 10394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</a:cxnLst>
            <a:rect l="l" t="t" r="r" b="b"/>
            <a:pathLst>
              <a:path w="10375356" h="10394676">
                <a:moveTo>
                  <a:pt x="6202887" y="10086957"/>
                </a:moveTo>
                <a:lnTo>
                  <a:pt x="6713710" y="10086957"/>
                </a:lnTo>
                <a:lnTo>
                  <a:pt x="6713710" y="10187665"/>
                </a:lnTo>
                <a:lnTo>
                  <a:pt x="6709472" y="10188869"/>
                </a:lnTo>
                <a:lnTo>
                  <a:pt x="6202887" y="10188869"/>
                </a:lnTo>
                <a:close/>
                <a:moveTo>
                  <a:pt x="5634740" y="9974857"/>
                </a:moveTo>
                <a:cubicBezTo>
                  <a:pt x="5544295" y="9974857"/>
                  <a:pt x="5471684" y="10047469"/>
                  <a:pt x="5471684" y="10137913"/>
                </a:cubicBezTo>
                <a:cubicBezTo>
                  <a:pt x="5471684" y="10228357"/>
                  <a:pt x="5544295" y="10300969"/>
                  <a:pt x="5634740" y="10300969"/>
                </a:cubicBezTo>
                <a:cubicBezTo>
                  <a:pt x="5725185" y="10299693"/>
                  <a:pt x="5797795" y="10227083"/>
                  <a:pt x="5797795" y="10137913"/>
                </a:cubicBezTo>
                <a:cubicBezTo>
                  <a:pt x="5797795" y="10047469"/>
                  <a:pt x="5725185" y="9974857"/>
                  <a:pt x="5634740" y="9974857"/>
                </a:cubicBezTo>
                <a:close/>
                <a:moveTo>
                  <a:pt x="7232175" y="9881865"/>
                </a:moveTo>
                <a:lnTo>
                  <a:pt x="7334085" y="9881865"/>
                </a:lnTo>
                <a:lnTo>
                  <a:pt x="7334085" y="9956193"/>
                </a:lnTo>
                <a:lnTo>
                  <a:pt x="7238719" y="9999307"/>
                </a:lnTo>
                <a:lnTo>
                  <a:pt x="7232175" y="10001887"/>
                </a:lnTo>
                <a:close/>
                <a:moveTo>
                  <a:pt x="4751991" y="9881865"/>
                </a:moveTo>
                <a:lnTo>
                  <a:pt x="4853901" y="9881865"/>
                </a:lnTo>
                <a:lnTo>
                  <a:pt x="4853901" y="10290777"/>
                </a:lnTo>
                <a:lnTo>
                  <a:pt x="4751991" y="10290777"/>
                </a:lnTo>
                <a:close/>
                <a:moveTo>
                  <a:pt x="5636013" y="9872947"/>
                </a:moveTo>
                <a:cubicBezTo>
                  <a:pt x="5782509" y="9872947"/>
                  <a:pt x="5900978" y="9991417"/>
                  <a:pt x="5900978" y="10137913"/>
                </a:cubicBezTo>
                <a:cubicBezTo>
                  <a:pt x="5900978" y="10247785"/>
                  <a:pt x="5834339" y="10341891"/>
                  <a:pt x="5739217" y="10382077"/>
                </a:cubicBezTo>
                <a:lnTo>
                  <a:pt x="5738756" y="10382220"/>
                </a:lnTo>
                <a:lnTo>
                  <a:pt x="5574951" y="10394676"/>
                </a:lnTo>
                <a:lnTo>
                  <a:pt x="5532810" y="10381361"/>
                </a:lnTo>
                <a:cubicBezTo>
                  <a:pt x="5437688" y="10340697"/>
                  <a:pt x="5371048" y="10246828"/>
                  <a:pt x="5371048" y="10137913"/>
                </a:cubicBezTo>
                <a:cubicBezTo>
                  <a:pt x="5371048" y="9991417"/>
                  <a:pt x="5489518" y="9872947"/>
                  <a:pt x="5636013" y="9872947"/>
                </a:cubicBezTo>
                <a:close/>
                <a:moveTo>
                  <a:pt x="3978752" y="9872947"/>
                </a:moveTo>
                <a:cubicBezTo>
                  <a:pt x="4125249" y="9872947"/>
                  <a:pt x="4243718" y="9991417"/>
                  <a:pt x="4243718" y="10137913"/>
                </a:cubicBezTo>
                <a:cubicBezTo>
                  <a:pt x="4243718" y="10174537"/>
                  <a:pt x="4236314" y="10209409"/>
                  <a:pt x="4222918" y="10241117"/>
                </a:cubicBezTo>
                <a:lnTo>
                  <a:pt x="4179036" y="10306239"/>
                </a:lnTo>
                <a:lnTo>
                  <a:pt x="4160436" y="10302917"/>
                </a:lnTo>
                <a:lnTo>
                  <a:pt x="4056265" y="10278875"/>
                </a:lnTo>
                <a:lnTo>
                  <a:pt x="4094199" y="10253357"/>
                </a:lnTo>
                <a:cubicBezTo>
                  <a:pt x="4123657" y="10223899"/>
                  <a:pt x="4141809" y="10183135"/>
                  <a:pt x="4141809" y="10137913"/>
                </a:cubicBezTo>
                <a:cubicBezTo>
                  <a:pt x="4141809" y="10047469"/>
                  <a:pt x="4069199" y="9974857"/>
                  <a:pt x="3978752" y="9974857"/>
                </a:cubicBezTo>
                <a:cubicBezTo>
                  <a:pt x="3889581" y="9974857"/>
                  <a:pt x="3815698" y="10047469"/>
                  <a:pt x="3815698" y="10137913"/>
                </a:cubicBezTo>
                <a:cubicBezTo>
                  <a:pt x="3815698" y="10160524"/>
                  <a:pt x="3820237" y="10182021"/>
                  <a:pt x="3828457" y="10201547"/>
                </a:cubicBezTo>
                <a:lnTo>
                  <a:pt x="3845505" y="10226891"/>
                </a:lnTo>
                <a:lnTo>
                  <a:pt x="3724813" y="10192618"/>
                </a:lnTo>
                <a:lnTo>
                  <a:pt x="3713787" y="10137913"/>
                </a:lnTo>
                <a:cubicBezTo>
                  <a:pt x="3713787" y="9991417"/>
                  <a:pt x="3832257" y="9872947"/>
                  <a:pt x="3978752" y="9872947"/>
                </a:cubicBezTo>
                <a:close/>
                <a:moveTo>
                  <a:pt x="3155832" y="9872947"/>
                </a:moveTo>
                <a:cubicBezTo>
                  <a:pt x="3265704" y="9872947"/>
                  <a:pt x="3359812" y="9939586"/>
                  <a:pt x="3399999" y="10034709"/>
                </a:cubicBezTo>
                <a:lnTo>
                  <a:pt x="3411035" y="10089469"/>
                </a:lnTo>
                <a:lnTo>
                  <a:pt x="3280434" y="10037975"/>
                </a:lnTo>
                <a:lnTo>
                  <a:pt x="3270003" y="10022469"/>
                </a:lnTo>
                <a:cubicBezTo>
                  <a:pt x="3240545" y="9993010"/>
                  <a:pt x="3199781" y="9974857"/>
                  <a:pt x="3154558" y="9974857"/>
                </a:cubicBezTo>
                <a:lnTo>
                  <a:pt x="3136355" y="9978507"/>
                </a:lnTo>
                <a:lnTo>
                  <a:pt x="3005935" y="9919545"/>
                </a:lnTo>
                <a:lnTo>
                  <a:pt x="3007618" y="9918157"/>
                </a:lnTo>
                <a:cubicBezTo>
                  <a:pt x="3049902" y="9889607"/>
                  <a:pt x="3100897" y="9872947"/>
                  <a:pt x="3155832" y="9872947"/>
                </a:cubicBezTo>
                <a:close/>
                <a:moveTo>
                  <a:pt x="7851277" y="9262761"/>
                </a:moveTo>
                <a:lnTo>
                  <a:pt x="8362099" y="9262761"/>
                </a:lnTo>
                <a:lnTo>
                  <a:pt x="8362099" y="9346902"/>
                </a:lnTo>
                <a:lnTo>
                  <a:pt x="8339488" y="9364671"/>
                </a:lnTo>
                <a:lnTo>
                  <a:pt x="7851277" y="9364671"/>
                </a:lnTo>
                <a:close/>
                <a:moveTo>
                  <a:pt x="5379965" y="9262761"/>
                </a:moveTo>
                <a:lnTo>
                  <a:pt x="5890787" y="9262761"/>
                </a:lnTo>
                <a:lnTo>
                  <a:pt x="5890787" y="9364671"/>
                </a:lnTo>
                <a:lnTo>
                  <a:pt x="5379965" y="9364671"/>
                </a:lnTo>
                <a:close/>
                <a:moveTo>
                  <a:pt x="4546902" y="9262761"/>
                </a:moveTo>
                <a:lnTo>
                  <a:pt x="5057725" y="9262761"/>
                </a:lnTo>
                <a:lnTo>
                  <a:pt x="5057725" y="9364671"/>
                </a:lnTo>
                <a:lnTo>
                  <a:pt x="4546902" y="9364671"/>
                </a:lnTo>
                <a:close/>
                <a:moveTo>
                  <a:pt x="2899787" y="9262761"/>
                </a:moveTo>
                <a:lnTo>
                  <a:pt x="3410609" y="9262761"/>
                </a:lnTo>
                <a:lnTo>
                  <a:pt x="3410609" y="9364671"/>
                </a:lnTo>
                <a:lnTo>
                  <a:pt x="2899787" y="9364671"/>
                </a:lnTo>
                <a:close/>
                <a:moveTo>
                  <a:pt x="6450017" y="9150661"/>
                </a:moveTo>
                <a:cubicBezTo>
                  <a:pt x="6359572" y="9150661"/>
                  <a:pt x="6286962" y="9223273"/>
                  <a:pt x="6286962" y="9313717"/>
                </a:cubicBezTo>
                <a:cubicBezTo>
                  <a:pt x="6286962" y="9404161"/>
                  <a:pt x="6359572" y="9476773"/>
                  <a:pt x="6450017" y="9476773"/>
                </a:cubicBezTo>
                <a:cubicBezTo>
                  <a:pt x="6540463" y="9476773"/>
                  <a:pt x="6613073" y="9404161"/>
                  <a:pt x="6613073" y="9313717"/>
                </a:cubicBezTo>
                <a:cubicBezTo>
                  <a:pt x="6613073" y="9223273"/>
                  <a:pt x="6540463" y="9150661"/>
                  <a:pt x="6450017" y="9150661"/>
                </a:cubicBezTo>
                <a:close/>
                <a:moveTo>
                  <a:pt x="3978754" y="9150661"/>
                </a:moveTo>
                <a:cubicBezTo>
                  <a:pt x="3889583" y="9150661"/>
                  <a:pt x="3815700" y="9223273"/>
                  <a:pt x="3815700" y="9313717"/>
                </a:cubicBezTo>
                <a:cubicBezTo>
                  <a:pt x="3815700" y="9404161"/>
                  <a:pt x="3888310" y="9476773"/>
                  <a:pt x="3978754" y="9476773"/>
                </a:cubicBezTo>
                <a:cubicBezTo>
                  <a:pt x="4069201" y="9476773"/>
                  <a:pt x="4141811" y="9404161"/>
                  <a:pt x="4141811" y="9313717"/>
                </a:cubicBezTo>
                <a:cubicBezTo>
                  <a:pt x="4141811" y="9223273"/>
                  <a:pt x="4069201" y="9150661"/>
                  <a:pt x="3978754" y="9150661"/>
                </a:cubicBezTo>
                <a:close/>
                <a:moveTo>
                  <a:pt x="7232175" y="9057669"/>
                </a:moveTo>
                <a:lnTo>
                  <a:pt x="7334085" y="9057669"/>
                </a:lnTo>
                <a:lnTo>
                  <a:pt x="7334085" y="9568493"/>
                </a:lnTo>
                <a:lnTo>
                  <a:pt x="7232175" y="9568493"/>
                </a:lnTo>
                <a:close/>
                <a:moveTo>
                  <a:pt x="2280685" y="9057669"/>
                </a:moveTo>
                <a:lnTo>
                  <a:pt x="2382595" y="9057669"/>
                </a:lnTo>
                <a:lnTo>
                  <a:pt x="2382595" y="9568493"/>
                </a:lnTo>
                <a:lnTo>
                  <a:pt x="2374638" y="9568493"/>
                </a:lnTo>
                <a:lnTo>
                  <a:pt x="2297278" y="9518899"/>
                </a:lnTo>
                <a:lnTo>
                  <a:pt x="2280685" y="9507099"/>
                </a:lnTo>
                <a:close/>
                <a:moveTo>
                  <a:pt x="6450017" y="9048751"/>
                </a:moveTo>
                <a:cubicBezTo>
                  <a:pt x="6596513" y="9048751"/>
                  <a:pt x="6714982" y="9167221"/>
                  <a:pt x="6714982" y="9313717"/>
                </a:cubicBezTo>
                <a:cubicBezTo>
                  <a:pt x="6714982" y="9460213"/>
                  <a:pt x="6596513" y="9578681"/>
                  <a:pt x="6450017" y="9578681"/>
                </a:cubicBezTo>
                <a:cubicBezTo>
                  <a:pt x="6303522" y="9578681"/>
                  <a:pt x="6185052" y="9460213"/>
                  <a:pt x="6185052" y="9313717"/>
                </a:cubicBezTo>
                <a:cubicBezTo>
                  <a:pt x="6185052" y="9167221"/>
                  <a:pt x="6303522" y="9048751"/>
                  <a:pt x="6450017" y="9048751"/>
                </a:cubicBezTo>
                <a:close/>
                <a:moveTo>
                  <a:pt x="3978754" y="9048751"/>
                </a:moveTo>
                <a:cubicBezTo>
                  <a:pt x="4125250" y="9048751"/>
                  <a:pt x="4243720" y="9167221"/>
                  <a:pt x="4243720" y="9313717"/>
                </a:cubicBezTo>
                <a:cubicBezTo>
                  <a:pt x="4243720" y="9460213"/>
                  <a:pt x="4125250" y="9578681"/>
                  <a:pt x="3978754" y="9578681"/>
                </a:cubicBezTo>
                <a:cubicBezTo>
                  <a:pt x="3832260" y="9578681"/>
                  <a:pt x="3713789" y="9460213"/>
                  <a:pt x="3713789" y="9313717"/>
                </a:cubicBezTo>
                <a:cubicBezTo>
                  <a:pt x="3713789" y="9167221"/>
                  <a:pt x="3832260" y="9048751"/>
                  <a:pt x="3978754" y="9048751"/>
                </a:cubicBezTo>
                <a:close/>
                <a:moveTo>
                  <a:pt x="5676776" y="8665264"/>
                </a:moveTo>
                <a:lnTo>
                  <a:pt x="5676776" y="8745569"/>
                </a:lnTo>
                <a:lnTo>
                  <a:pt x="5574867" y="8745569"/>
                </a:lnTo>
                <a:lnTo>
                  <a:pt x="5574867" y="8678214"/>
                </a:lnTo>
                <a:close/>
                <a:moveTo>
                  <a:pt x="3918880" y="8449859"/>
                </a:moveTo>
                <a:lnTo>
                  <a:pt x="4007509" y="8484804"/>
                </a:lnTo>
                <a:lnTo>
                  <a:pt x="4020789" y="8489298"/>
                </a:lnTo>
                <a:lnTo>
                  <a:pt x="4020789" y="8745569"/>
                </a:lnTo>
                <a:lnTo>
                  <a:pt x="3918880" y="8745569"/>
                </a:lnTo>
                <a:close/>
                <a:moveTo>
                  <a:pt x="7018165" y="8438567"/>
                </a:moveTo>
                <a:lnTo>
                  <a:pt x="7528988" y="8438567"/>
                </a:lnTo>
                <a:lnTo>
                  <a:pt x="7528988" y="8540477"/>
                </a:lnTo>
                <a:lnTo>
                  <a:pt x="7018165" y="8540477"/>
                </a:lnTo>
                <a:close/>
                <a:moveTo>
                  <a:pt x="6530840" y="8438567"/>
                </a:moveTo>
                <a:lnTo>
                  <a:pt x="6697148" y="8438567"/>
                </a:lnTo>
                <a:lnTo>
                  <a:pt x="6697148" y="8540477"/>
                </a:lnTo>
                <a:lnTo>
                  <a:pt x="6248661" y="8540477"/>
                </a:lnTo>
                <a:lnTo>
                  <a:pt x="6251001" y="8539813"/>
                </a:lnTo>
                <a:cubicBezTo>
                  <a:pt x="6305781" y="8522774"/>
                  <a:pt x="6359984" y="8504426"/>
                  <a:pt x="6413573" y="8484804"/>
                </a:cubicBezTo>
                <a:close/>
                <a:moveTo>
                  <a:pt x="2066673" y="8438567"/>
                </a:moveTo>
                <a:lnTo>
                  <a:pt x="2577496" y="8438567"/>
                </a:lnTo>
                <a:lnTo>
                  <a:pt x="2577496" y="8540477"/>
                </a:lnTo>
                <a:lnTo>
                  <a:pt x="2066673" y="8540477"/>
                </a:lnTo>
                <a:close/>
                <a:moveTo>
                  <a:pt x="1234837" y="8438567"/>
                </a:moveTo>
                <a:lnTo>
                  <a:pt x="1745660" y="8438567"/>
                </a:lnTo>
                <a:lnTo>
                  <a:pt x="1745660" y="8540477"/>
                </a:lnTo>
                <a:lnTo>
                  <a:pt x="1234837" y="8540477"/>
                </a:lnTo>
                <a:close/>
                <a:moveTo>
                  <a:pt x="8870376" y="8234747"/>
                </a:moveTo>
                <a:lnTo>
                  <a:pt x="8972285" y="8234747"/>
                </a:lnTo>
                <a:lnTo>
                  <a:pt x="8972285" y="8745569"/>
                </a:lnTo>
                <a:lnTo>
                  <a:pt x="8870376" y="8745569"/>
                </a:lnTo>
                <a:close/>
                <a:moveTo>
                  <a:pt x="8046180" y="8234747"/>
                </a:moveTo>
                <a:lnTo>
                  <a:pt x="8148089" y="8234747"/>
                </a:lnTo>
                <a:lnTo>
                  <a:pt x="8148089" y="8745569"/>
                </a:lnTo>
                <a:lnTo>
                  <a:pt x="8046180" y="8745569"/>
                </a:lnTo>
                <a:close/>
                <a:moveTo>
                  <a:pt x="3094685" y="8234747"/>
                </a:moveTo>
                <a:lnTo>
                  <a:pt x="3196595" y="8234747"/>
                </a:lnTo>
                <a:lnTo>
                  <a:pt x="3196595" y="8745569"/>
                </a:lnTo>
                <a:lnTo>
                  <a:pt x="3094685" y="8745569"/>
                </a:lnTo>
                <a:close/>
                <a:moveTo>
                  <a:pt x="9489477" y="7615645"/>
                </a:moveTo>
                <a:lnTo>
                  <a:pt x="9824110" y="7615645"/>
                </a:lnTo>
                <a:lnTo>
                  <a:pt x="9792198" y="7681890"/>
                </a:lnTo>
                <a:lnTo>
                  <a:pt x="9770531" y="7717555"/>
                </a:lnTo>
                <a:lnTo>
                  <a:pt x="9489477" y="7717555"/>
                </a:lnTo>
                <a:close/>
                <a:moveTo>
                  <a:pt x="8666557" y="7615645"/>
                </a:moveTo>
                <a:lnTo>
                  <a:pt x="9177379" y="7615645"/>
                </a:lnTo>
                <a:lnTo>
                  <a:pt x="9177379" y="7717555"/>
                </a:lnTo>
                <a:lnTo>
                  <a:pt x="8666557" y="7717555"/>
                </a:lnTo>
                <a:close/>
                <a:moveTo>
                  <a:pt x="2322721" y="7503545"/>
                </a:moveTo>
                <a:cubicBezTo>
                  <a:pt x="2232276" y="7503545"/>
                  <a:pt x="2159665" y="7576155"/>
                  <a:pt x="2159665" y="7666599"/>
                </a:cubicBezTo>
                <a:cubicBezTo>
                  <a:pt x="2159665" y="7757045"/>
                  <a:pt x="2232276" y="7829655"/>
                  <a:pt x="2322721" y="7829655"/>
                </a:cubicBezTo>
                <a:cubicBezTo>
                  <a:pt x="2411891" y="7828381"/>
                  <a:pt x="2485776" y="7755769"/>
                  <a:pt x="2485776" y="7666599"/>
                </a:cubicBezTo>
                <a:cubicBezTo>
                  <a:pt x="2485776" y="7576155"/>
                  <a:pt x="2413167" y="7503545"/>
                  <a:pt x="2322721" y="7503545"/>
                </a:cubicBezTo>
                <a:close/>
                <a:moveTo>
                  <a:pt x="8046180" y="7410553"/>
                </a:moveTo>
                <a:lnTo>
                  <a:pt x="8148089" y="7410553"/>
                </a:lnTo>
                <a:lnTo>
                  <a:pt x="8148089" y="7921375"/>
                </a:lnTo>
                <a:lnTo>
                  <a:pt x="8046180" y="7921375"/>
                </a:lnTo>
                <a:close/>
                <a:moveTo>
                  <a:pt x="1447573" y="7410553"/>
                </a:moveTo>
                <a:lnTo>
                  <a:pt x="1549483" y="7410553"/>
                </a:lnTo>
                <a:lnTo>
                  <a:pt x="1549483" y="7921375"/>
                </a:lnTo>
                <a:lnTo>
                  <a:pt x="1447573" y="7921375"/>
                </a:lnTo>
                <a:close/>
                <a:moveTo>
                  <a:pt x="2322721" y="7401633"/>
                </a:moveTo>
                <a:cubicBezTo>
                  <a:pt x="2469216" y="7401633"/>
                  <a:pt x="2587686" y="7520105"/>
                  <a:pt x="2587686" y="7666599"/>
                </a:cubicBezTo>
                <a:cubicBezTo>
                  <a:pt x="2587686" y="7813095"/>
                  <a:pt x="2469216" y="7931565"/>
                  <a:pt x="2322721" y="7931565"/>
                </a:cubicBezTo>
                <a:cubicBezTo>
                  <a:pt x="2176225" y="7930291"/>
                  <a:pt x="2057755" y="7811821"/>
                  <a:pt x="2057755" y="7666599"/>
                </a:cubicBezTo>
                <a:cubicBezTo>
                  <a:pt x="2057755" y="7520105"/>
                  <a:pt x="2176225" y="7401633"/>
                  <a:pt x="2322721" y="7401633"/>
                </a:cubicBezTo>
                <a:close/>
                <a:moveTo>
                  <a:pt x="674333" y="7401633"/>
                </a:moveTo>
                <a:cubicBezTo>
                  <a:pt x="820829" y="7401633"/>
                  <a:pt x="939299" y="7520105"/>
                  <a:pt x="939299" y="7666599"/>
                </a:cubicBezTo>
                <a:cubicBezTo>
                  <a:pt x="939299" y="7776471"/>
                  <a:pt x="872660" y="7870579"/>
                  <a:pt x="777537" y="7910765"/>
                </a:cubicBezTo>
                <a:lnTo>
                  <a:pt x="769452" y="7913271"/>
                </a:lnTo>
                <a:lnTo>
                  <a:pt x="713980" y="7821961"/>
                </a:lnTo>
                <a:lnTo>
                  <a:pt x="739241" y="7816897"/>
                </a:lnTo>
                <a:cubicBezTo>
                  <a:pt x="797819" y="7792235"/>
                  <a:pt x="838662" y="7734434"/>
                  <a:pt x="838662" y="7666599"/>
                </a:cubicBezTo>
                <a:cubicBezTo>
                  <a:pt x="838662" y="7576155"/>
                  <a:pt x="766051" y="7503545"/>
                  <a:pt x="675607" y="7503545"/>
                </a:cubicBezTo>
                <a:cubicBezTo>
                  <a:pt x="652996" y="7503545"/>
                  <a:pt x="631500" y="7508083"/>
                  <a:pt x="611973" y="7516304"/>
                </a:cubicBezTo>
                <a:lnTo>
                  <a:pt x="564501" y="7548238"/>
                </a:lnTo>
                <a:lnTo>
                  <a:pt x="518632" y="7453019"/>
                </a:lnTo>
                <a:lnTo>
                  <a:pt x="526119" y="7446844"/>
                </a:lnTo>
                <a:cubicBezTo>
                  <a:pt x="568403" y="7418293"/>
                  <a:pt x="619397" y="7401633"/>
                  <a:pt x="674333" y="7401633"/>
                </a:cubicBezTo>
                <a:close/>
                <a:moveTo>
                  <a:pt x="8148089" y="7094869"/>
                </a:moveTo>
                <a:lnTo>
                  <a:pt x="8148089" y="7097179"/>
                </a:lnTo>
                <a:lnTo>
                  <a:pt x="8146686" y="7097179"/>
                </a:lnTo>
                <a:close/>
                <a:moveTo>
                  <a:pt x="8665281" y="6791449"/>
                </a:moveTo>
                <a:lnTo>
                  <a:pt x="9176104" y="6791449"/>
                </a:lnTo>
                <a:lnTo>
                  <a:pt x="9176104" y="6893357"/>
                </a:lnTo>
                <a:lnTo>
                  <a:pt x="8665281" y="6893357"/>
                </a:lnTo>
                <a:close/>
                <a:moveTo>
                  <a:pt x="2066681" y="6791449"/>
                </a:moveTo>
                <a:lnTo>
                  <a:pt x="2098040" y="6791449"/>
                </a:lnTo>
                <a:lnTo>
                  <a:pt x="2133958" y="6866010"/>
                </a:lnTo>
                <a:lnTo>
                  <a:pt x="2150572" y="6893357"/>
                </a:lnTo>
                <a:lnTo>
                  <a:pt x="2066681" y="6893357"/>
                </a:lnTo>
                <a:close/>
                <a:moveTo>
                  <a:pt x="419562" y="6791449"/>
                </a:moveTo>
                <a:lnTo>
                  <a:pt x="930385" y="6791449"/>
                </a:lnTo>
                <a:lnTo>
                  <a:pt x="930385" y="6893357"/>
                </a:lnTo>
                <a:lnTo>
                  <a:pt x="419562" y="6893357"/>
                </a:lnTo>
                <a:close/>
                <a:moveTo>
                  <a:pt x="9745526" y="6679349"/>
                </a:moveTo>
                <a:cubicBezTo>
                  <a:pt x="9655081" y="6679349"/>
                  <a:pt x="9582469" y="6751961"/>
                  <a:pt x="9582469" y="6842405"/>
                </a:cubicBezTo>
                <a:cubicBezTo>
                  <a:pt x="9582469" y="6932849"/>
                  <a:pt x="9655081" y="7005461"/>
                  <a:pt x="9745526" y="7005461"/>
                </a:cubicBezTo>
                <a:cubicBezTo>
                  <a:pt x="9835970" y="7005461"/>
                  <a:pt x="9908582" y="6932849"/>
                  <a:pt x="9908582" y="6842405"/>
                </a:cubicBezTo>
                <a:cubicBezTo>
                  <a:pt x="9908582" y="6751961"/>
                  <a:pt x="9835970" y="6679349"/>
                  <a:pt x="9745526" y="6679349"/>
                </a:cubicBezTo>
                <a:close/>
                <a:moveTo>
                  <a:pt x="1498533" y="6679349"/>
                </a:moveTo>
                <a:cubicBezTo>
                  <a:pt x="1408088" y="6679349"/>
                  <a:pt x="1335477" y="6751961"/>
                  <a:pt x="1335477" y="6842405"/>
                </a:cubicBezTo>
                <a:cubicBezTo>
                  <a:pt x="1335477" y="6932849"/>
                  <a:pt x="1408088" y="7005461"/>
                  <a:pt x="1498533" y="7005461"/>
                </a:cubicBezTo>
                <a:cubicBezTo>
                  <a:pt x="1588977" y="7005461"/>
                  <a:pt x="1661588" y="6932849"/>
                  <a:pt x="1661588" y="6842405"/>
                </a:cubicBezTo>
                <a:cubicBezTo>
                  <a:pt x="1661588" y="6751961"/>
                  <a:pt x="1588977" y="6679349"/>
                  <a:pt x="1498533" y="6679349"/>
                </a:cubicBezTo>
                <a:close/>
                <a:moveTo>
                  <a:pt x="9744252" y="6577439"/>
                </a:moveTo>
                <a:cubicBezTo>
                  <a:pt x="9890747" y="6577439"/>
                  <a:pt x="10009217" y="6695909"/>
                  <a:pt x="10009217" y="6842405"/>
                </a:cubicBezTo>
                <a:cubicBezTo>
                  <a:pt x="10009217" y="6988901"/>
                  <a:pt x="9890747" y="7107369"/>
                  <a:pt x="9744252" y="7107369"/>
                </a:cubicBezTo>
                <a:cubicBezTo>
                  <a:pt x="9597757" y="7107369"/>
                  <a:pt x="9479286" y="6988901"/>
                  <a:pt x="9479286" y="6842405"/>
                </a:cubicBezTo>
                <a:cubicBezTo>
                  <a:pt x="9479286" y="6695909"/>
                  <a:pt x="9597757" y="6577439"/>
                  <a:pt x="9744252" y="6577439"/>
                </a:cubicBezTo>
                <a:close/>
                <a:moveTo>
                  <a:pt x="1499807" y="6577439"/>
                </a:moveTo>
                <a:cubicBezTo>
                  <a:pt x="1646302" y="6577439"/>
                  <a:pt x="1764771" y="6695909"/>
                  <a:pt x="1764771" y="6842405"/>
                </a:cubicBezTo>
                <a:cubicBezTo>
                  <a:pt x="1764771" y="6988901"/>
                  <a:pt x="1646302" y="7107369"/>
                  <a:pt x="1499807" y="7107369"/>
                </a:cubicBezTo>
                <a:cubicBezTo>
                  <a:pt x="1353311" y="7107369"/>
                  <a:pt x="1234841" y="6988901"/>
                  <a:pt x="1234841" y="6842405"/>
                </a:cubicBezTo>
                <a:cubicBezTo>
                  <a:pt x="1234841" y="6695909"/>
                  <a:pt x="1353311" y="6577439"/>
                  <a:pt x="1499807" y="6577439"/>
                </a:cubicBezTo>
                <a:close/>
                <a:moveTo>
                  <a:pt x="8921331" y="5855153"/>
                </a:moveTo>
                <a:cubicBezTo>
                  <a:pt x="8830884" y="5855153"/>
                  <a:pt x="8758274" y="5927763"/>
                  <a:pt x="8758274" y="6018209"/>
                </a:cubicBezTo>
                <a:cubicBezTo>
                  <a:pt x="8758274" y="6108653"/>
                  <a:pt x="8830884" y="6181265"/>
                  <a:pt x="8921331" y="6181265"/>
                </a:cubicBezTo>
                <a:cubicBezTo>
                  <a:pt x="9011775" y="6181265"/>
                  <a:pt x="9084385" y="6108653"/>
                  <a:pt x="9084385" y="6018209"/>
                </a:cubicBezTo>
                <a:cubicBezTo>
                  <a:pt x="9084385" y="5927763"/>
                  <a:pt x="9011775" y="5855153"/>
                  <a:pt x="8921331" y="5855153"/>
                </a:cubicBezTo>
                <a:close/>
                <a:moveTo>
                  <a:pt x="674337" y="5855153"/>
                </a:moveTo>
                <a:cubicBezTo>
                  <a:pt x="583892" y="5855153"/>
                  <a:pt x="511282" y="5927763"/>
                  <a:pt x="511282" y="6018209"/>
                </a:cubicBezTo>
                <a:cubicBezTo>
                  <a:pt x="511282" y="6108653"/>
                  <a:pt x="583892" y="6181265"/>
                  <a:pt x="674337" y="6181265"/>
                </a:cubicBezTo>
                <a:cubicBezTo>
                  <a:pt x="764782" y="6181265"/>
                  <a:pt x="837393" y="6108653"/>
                  <a:pt x="837393" y="6018209"/>
                </a:cubicBezTo>
                <a:cubicBezTo>
                  <a:pt x="837393" y="5927763"/>
                  <a:pt x="764782" y="5855153"/>
                  <a:pt x="674337" y="5855153"/>
                </a:cubicBezTo>
                <a:close/>
                <a:moveTo>
                  <a:pt x="10375356" y="5854333"/>
                </a:moveTo>
                <a:lnTo>
                  <a:pt x="10334572" y="6121561"/>
                </a:lnTo>
                <a:lnTo>
                  <a:pt x="10334472" y="6121413"/>
                </a:lnTo>
                <a:cubicBezTo>
                  <a:pt x="10321077" y="6089706"/>
                  <a:pt x="10313672" y="6054833"/>
                  <a:pt x="10313672" y="6018209"/>
                </a:cubicBezTo>
                <a:cubicBezTo>
                  <a:pt x="10313672" y="5981585"/>
                  <a:pt x="10321077" y="5946713"/>
                  <a:pt x="10334472" y="5915005"/>
                </a:cubicBezTo>
                <a:close/>
                <a:moveTo>
                  <a:pt x="9694571" y="5763433"/>
                </a:moveTo>
                <a:lnTo>
                  <a:pt x="9796481" y="5763433"/>
                </a:lnTo>
                <a:lnTo>
                  <a:pt x="9796481" y="6274257"/>
                </a:lnTo>
                <a:lnTo>
                  <a:pt x="9694571" y="6274257"/>
                </a:lnTo>
                <a:close/>
                <a:moveTo>
                  <a:pt x="1447575" y="5763433"/>
                </a:moveTo>
                <a:lnTo>
                  <a:pt x="1549485" y="5763433"/>
                </a:lnTo>
                <a:lnTo>
                  <a:pt x="1549485" y="6274257"/>
                </a:lnTo>
                <a:lnTo>
                  <a:pt x="1447575" y="6274257"/>
                </a:lnTo>
                <a:close/>
                <a:moveTo>
                  <a:pt x="8922604" y="5753243"/>
                </a:moveTo>
                <a:cubicBezTo>
                  <a:pt x="9069099" y="5753243"/>
                  <a:pt x="9187569" y="5871713"/>
                  <a:pt x="9187569" y="6018209"/>
                </a:cubicBezTo>
                <a:cubicBezTo>
                  <a:pt x="9187569" y="6164705"/>
                  <a:pt x="9069099" y="6283173"/>
                  <a:pt x="8922604" y="6283173"/>
                </a:cubicBezTo>
                <a:cubicBezTo>
                  <a:pt x="8776109" y="6283173"/>
                  <a:pt x="8657638" y="6164705"/>
                  <a:pt x="8657638" y="6018209"/>
                </a:cubicBezTo>
                <a:cubicBezTo>
                  <a:pt x="8657638" y="5871713"/>
                  <a:pt x="8776109" y="5753243"/>
                  <a:pt x="8922604" y="5753243"/>
                </a:cubicBezTo>
                <a:close/>
                <a:moveTo>
                  <a:pt x="675610" y="5753243"/>
                </a:moveTo>
                <a:cubicBezTo>
                  <a:pt x="822108" y="5753243"/>
                  <a:pt x="940577" y="5871713"/>
                  <a:pt x="940577" y="6018209"/>
                </a:cubicBezTo>
                <a:cubicBezTo>
                  <a:pt x="940577" y="6164705"/>
                  <a:pt x="822108" y="6283173"/>
                  <a:pt x="675610" y="6283173"/>
                </a:cubicBezTo>
                <a:cubicBezTo>
                  <a:pt x="529116" y="6283173"/>
                  <a:pt x="410646" y="6164705"/>
                  <a:pt x="410646" y="6018209"/>
                </a:cubicBezTo>
                <a:cubicBezTo>
                  <a:pt x="410646" y="5871713"/>
                  <a:pt x="529116" y="5753243"/>
                  <a:pt x="675610" y="5753243"/>
                </a:cubicBezTo>
                <a:close/>
                <a:moveTo>
                  <a:pt x="9489477" y="5143057"/>
                </a:moveTo>
                <a:lnTo>
                  <a:pt x="10000300" y="5143057"/>
                </a:lnTo>
                <a:lnTo>
                  <a:pt x="10000300" y="5244969"/>
                </a:lnTo>
                <a:lnTo>
                  <a:pt x="9489477" y="5244969"/>
                </a:lnTo>
                <a:close/>
                <a:moveTo>
                  <a:pt x="8706634" y="5143057"/>
                </a:moveTo>
                <a:lnTo>
                  <a:pt x="9176104" y="5143057"/>
                </a:lnTo>
                <a:lnTo>
                  <a:pt x="9176104" y="5244969"/>
                </a:lnTo>
                <a:lnTo>
                  <a:pt x="8707060" y="5244969"/>
                </a:lnTo>
                <a:lnTo>
                  <a:pt x="8709420" y="5198237"/>
                </a:lnTo>
                <a:close/>
                <a:moveTo>
                  <a:pt x="1242485" y="5143057"/>
                </a:moveTo>
                <a:lnTo>
                  <a:pt x="1714449" y="5143057"/>
                </a:lnTo>
                <a:lnTo>
                  <a:pt x="1711662" y="5198237"/>
                </a:lnTo>
                <a:lnTo>
                  <a:pt x="1714022" y="5244969"/>
                </a:lnTo>
                <a:lnTo>
                  <a:pt x="1242485" y="5244969"/>
                </a:lnTo>
                <a:close/>
                <a:moveTo>
                  <a:pt x="2787" y="5143057"/>
                </a:moveTo>
                <a:lnTo>
                  <a:pt x="97302" y="5143057"/>
                </a:lnTo>
                <a:lnTo>
                  <a:pt x="97302" y="5244969"/>
                </a:lnTo>
                <a:lnTo>
                  <a:pt x="2360" y="5244969"/>
                </a:lnTo>
                <a:lnTo>
                  <a:pt x="0" y="5198237"/>
                </a:lnTo>
                <a:close/>
                <a:moveTo>
                  <a:pt x="623389" y="4939239"/>
                </a:moveTo>
                <a:lnTo>
                  <a:pt x="725299" y="4939239"/>
                </a:lnTo>
                <a:lnTo>
                  <a:pt x="725299" y="5450061"/>
                </a:lnTo>
                <a:lnTo>
                  <a:pt x="623389" y="5450061"/>
                </a:lnTo>
                <a:close/>
                <a:moveTo>
                  <a:pt x="86723" y="4273524"/>
                </a:moveTo>
                <a:lnTo>
                  <a:pt x="106218" y="4371093"/>
                </a:lnTo>
                <a:cubicBezTo>
                  <a:pt x="106218" y="4407717"/>
                  <a:pt x="98813" y="4442589"/>
                  <a:pt x="85418" y="4474296"/>
                </a:cubicBezTo>
                <a:lnTo>
                  <a:pt x="47492" y="4530579"/>
                </a:lnTo>
                <a:close/>
                <a:moveTo>
                  <a:pt x="9745526" y="4208037"/>
                </a:moveTo>
                <a:cubicBezTo>
                  <a:pt x="9655081" y="4208037"/>
                  <a:pt x="9582469" y="4280647"/>
                  <a:pt x="9582469" y="4371093"/>
                </a:cubicBezTo>
                <a:cubicBezTo>
                  <a:pt x="9582469" y="4461537"/>
                  <a:pt x="9655081" y="4534147"/>
                  <a:pt x="9745526" y="4534147"/>
                </a:cubicBezTo>
                <a:cubicBezTo>
                  <a:pt x="9835970" y="4534147"/>
                  <a:pt x="9908582" y="4461537"/>
                  <a:pt x="9908582" y="4371093"/>
                </a:cubicBezTo>
                <a:cubicBezTo>
                  <a:pt x="9908582" y="4280647"/>
                  <a:pt x="9835970" y="4208037"/>
                  <a:pt x="9745526" y="4208037"/>
                </a:cubicBezTo>
                <a:close/>
                <a:moveTo>
                  <a:pt x="1498539" y="4208037"/>
                </a:moveTo>
                <a:cubicBezTo>
                  <a:pt x="1408093" y="4208037"/>
                  <a:pt x="1335482" y="4280647"/>
                  <a:pt x="1335482" y="4371093"/>
                </a:cubicBezTo>
                <a:cubicBezTo>
                  <a:pt x="1335482" y="4461537"/>
                  <a:pt x="1408093" y="4534147"/>
                  <a:pt x="1498539" y="4534147"/>
                </a:cubicBezTo>
                <a:cubicBezTo>
                  <a:pt x="1588983" y="4534147"/>
                  <a:pt x="1661593" y="4461537"/>
                  <a:pt x="1661593" y="4371093"/>
                </a:cubicBezTo>
                <a:cubicBezTo>
                  <a:pt x="1661593" y="4280647"/>
                  <a:pt x="1588983" y="4208037"/>
                  <a:pt x="1498539" y="4208037"/>
                </a:cubicBezTo>
                <a:close/>
                <a:moveTo>
                  <a:pt x="8870376" y="4115043"/>
                </a:moveTo>
                <a:lnTo>
                  <a:pt x="8972285" y="4115043"/>
                </a:lnTo>
                <a:lnTo>
                  <a:pt x="8972285" y="4625865"/>
                </a:lnTo>
                <a:lnTo>
                  <a:pt x="8870376" y="4625865"/>
                </a:lnTo>
                <a:close/>
                <a:moveTo>
                  <a:pt x="623387" y="4115043"/>
                </a:moveTo>
                <a:lnTo>
                  <a:pt x="725297" y="4115043"/>
                </a:lnTo>
                <a:lnTo>
                  <a:pt x="725297" y="4625865"/>
                </a:lnTo>
                <a:lnTo>
                  <a:pt x="623387" y="4625865"/>
                </a:lnTo>
                <a:close/>
                <a:moveTo>
                  <a:pt x="9744252" y="4106125"/>
                </a:moveTo>
                <a:cubicBezTo>
                  <a:pt x="9890747" y="4106125"/>
                  <a:pt x="10009217" y="4224597"/>
                  <a:pt x="10009217" y="4371093"/>
                </a:cubicBezTo>
                <a:cubicBezTo>
                  <a:pt x="10009217" y="4517587"/>
                  <a:pt x="9890747" y="4636057"/>
                  <a:pt x="9744252" y="4636057"/>
                </a:cubicBezTo>
                <a:cubicBezTo>
                  <a:pt x="9597757" y="4636057"/>
                  <a:pt x="9479286" y="4517587"/>
                  <a:pt x="9479286" y="4371093"/>
                </a:cubicBezTo>
                <a:cubicBezTo>
                  <a:pt x="9479286" y="4224597"/>
                  <a:pt x="9597757" y="4106125"/>
                  <a:pt x="9744252" y="4106125"/>
                </a:cubicBezTo>
                <a:close/>
                <a:moveTo>
                  <a:pt x="1499812" y="4106125"/>
                </a:moveTo>
                <a:cubicBezTo>
                  <a:pt x="1646307" y="4106125"/>
                  <a:pt x="1764778" y="4224597"/>
                  <a:pt x="1764778" y="4371093"/>
                </a:cubicBezTo>
                <a:cubicBezTo>
                  <a:pt x="1764778" y="4517587"/>
                  <a:pt x="1646307" y="4636057"/>
                  <a:pt x="1499812" y="4636057"/>
                </a:cubicBezTo>
                <a:cubicBezTo>
                  <a:pt x="1353316" y="4634783"/>
                  <a:pt x="1234846" y="4517587"/>
                  <a:pt x="1234846" y="4371093"/>
                </a:cubicBezTo>
                <a:cubicBezTo>
                  <a:pt x="1234846" y="4224597"/>
                  <a:pt x="1353316" y="4106125"/>
                  <a:pt x="1499812" y="4106125"/>
                </a:cubicBezTo>
                <a:close/>
                <a:moveTo>
                  <a:pt x="9489477" y="3495941"/>
                </a:moveTo>
                <a:lnTo>
                  <a:pt x="10000300" y="3495941"/>
                </a:lnTo>
                <a:lnTo>
                  <a:pt x="10000300" y="3597851"/>
                </a:lnTo>
                <a:lnTo>
                  <a:pt x="9489477" y="3597851"/>
                </a:lnTo>
                <a:close/>
                <a:moveTo>
                  <a:pt x="2066685" y="3495941"/>
                </a:moveTo>
                <a:lnTo>
                  <a:pt x="2154931" y="3495941"/>
                </a:lnTo>
                <a:lnTo>
                  <a:pt x="2133958" y="3530464"/>
                </a:lnTo>
                <a:lnTo>
                  <a:pt x="2101496" y="3597851"/>
                </a:lnTo>
                <a:lnTo>
                  <a:pt x="2066685" y="3597851"/>
                </a:lnTo>
                <a:close/>
                <a:moveTo>
                  <a:pt x="674343" y="3383841"/>
                </a:moveTo>
                <a:cubicBezTo>
                  <a:pt x="583899" y="3383841"/>
                  <a:pt x="511289" y="3456451"/>
                  <a:pt x="511289" y="3546897"/>
                </a:cubicBezTo>
                <a:cubicBezTo>
                  <a:pt x="511289" y="3637341"/>
                  <a:pt x="583899" y="3709953"/>
                  <a:pt x="674343" y="3709953"/>
                </a:cubicBezTo>
                <a:cubicBezTo>
                  <a:pt x="764789" y="3709953"/>
                  <a:pt x="837399" y="3637341"/>
                  <a:pt x="837399" y="3546897"/>
                </a:cubicBezTo>
                <a:cubicBezTo>
                  <a:pt x="837399" y="3456451"/>
                  <a:pt x="764789" y="3383841"/>
                  <a:pt x="674343" y="3383841"/>
                </a:cubicBezTo>
                <a:close/>
                <a:moveTo>
                  <a:pt x="8870376" y="3292121"/>
                </a:moveTo>
                <a:lnTo>
                  <a:pt x="8972285" y="3292121"/>
                </a:lnTo>
                <a:lnTo>
                  <a:pt x="8972285" y="3802945"/>
                </a:lnTo>
                <a:lnTo>
                  <a:pt x="8870376" y="3802945"/>
                </a:lnTo>
                <a:close/>
                <a:moveTo>
                  <a:pt x="8142327" y="3292121"/>
                </a:moveTo>
                <a:lnTo>
                  <a:pt x="8148089" y="3292121"/>
                </a:lnTo>
                <a:lnTo>
                  <a:pt x="8148089" y="3301606"/>
                </a:lnTo>
                <a:close/>
                <a:moveTo>
                  <a:pt x="1447583" y="3292121"/>
                </a:moveTo>
                <a:lnTo>
                  <a:pt x="1549493" y="3292121"/>
                </a:lnTo>
                <a:lnTo>
                  <a:pt x="1549493" y="3802945"/>
                </a:lnTo>
                <a:lnTo>
                  <a:pt x="1447583" y="3802945"/>
                </a:lnTo>
                <a:close/>
                <a:moveTo>
                  <a:pt x="675617" y="3281931"/>
                </a:moveTo>
                <a:cubicBezTo>
                  <a:pt x="822113" y="3281931"/>
                  <a:pt x="940583" y="3400401"/>
                  <a:pt x="940583" y="3546897"/>
                </a:cubicBezTo>
                <a:cubicBezTo>
                  <a:pt x="940583" y="3693393"/>
                  <a:pt x="822113" y="3811861"/>
                  <a:pt x="675617" y="3811861"/>
                </a:cubicBezTo>
                <a:cubicBezTo>
                  <a:pt x="529123" y="3811861"/>
                  <a:pt x="410652" y="3693393"/>
                  <a:pt x="410652" y="3546897"/>
                </a:cubicBezTo>
                <a:cubicBezTo>
                  <a:pt x="410652" y="3400401"/>
                  <a:pt x="529123" y="3281931"/>
                  <a:pt x="675617" y="3281931"/>
                </a:cubicBezTo>
                <a:close/>
                <a:moveTo>
                  <a:pt x="1242482" y="2671745"/>
                </a:moveTo>
                <a:lnTo>
                  <a:pt x="1753305" y="2671745"/>
                </a:lnTo>
                <a:lnTo>
                  <a:pt x="1753305" y="2773657"/>
                </a:lnTo>
                <a:lnTo>
                  <a:pt x="1242482" y="2773657"/>
                </a:lnTo>
                <a:close/>
                <a:moveTo>
                  <a:pt x="8921331" y="2560919"/>
                </a:moveTo>
                <a:cubicBezTo>
                  <a:pt x="8832160" y="2560919"/>
                  <a:pt x="8758275" y="2633529"/>
                  <a:pt x="8758275" y="2723975"/>
                </a:cubicBezTo>
                <a:cubicBezTo>
                  <a:pt x="8758275" y="2814419"/>
                  <a:pt x="8830885" y="2887029"/>
                  <a:pt x="8921331" y="2887029"/>
                </a:cubicBezTo>
                <a:cubicBezTo>
                  <a:pt x="9011776" y="2887029"/>
                  <a:pt x="9084386" y="2814419"/>
                  <a:pt x="9084386" y="2723975"/>
                </a:cubicBezTo>
                <a:cubicBezTo>
                  <a:pt x="9084386" y="2633529"/>
                  <a:pt x="9011776" y="2560919"/>
                  <a:pt x="8921331" y="2560919"/>
                </a:cubicBezTo>
                <a:close/>
                <a:moveTo>
                  <a:pt x="2322726" y="2560919"/>
                </a:moveTo>
                <a:cubicBezTo>
                  <a:pt x="2232282" y="2560919"/>
                  <a:pt x="2159671" y="2633529"/>
                  <a:pt x="2159671" y="2723975"/>
                </a:cubicBezTo>
                <a:cubicBezTo>
                  <a:pt x="2159671" y="2814419"/>
                  <a:pt x="2232282" y="2887029"/>
                  <a:pt x="2322726" y="2887029"/>
                </a:cubicBezTo>
                <a:cubicBezTo>
                  <a:pt x="2411897" y="2885757"/>
                  <a:pt x="2485782" y="2813145"/>
                  <a:pt x="2485782" y="2723975"/>
                </a:cubicBezTo>
                <a:cubicBezTo>
                  <a:pt x="2485782" y="2633529"/>
                  <a:pt x="2413173" y="2560919"/>
                  <a:pt x="2322726" y="2560919"/>
                </a:cubicBezTo>
                <a:close/>
                <a:moveTo>
                  <a:pt x="9694571" y="2553886"/>
                </a:moveTo>
                <a:lnTo>
                  <a:pt x="9792198" y="2714584"/>
                </a:lnTo>
                <a:lnTo>
                  <a:pt x="9796481" y="2723476"/>
                </a:lnTo>
                <a:lnTo>
                  <a:pt x="9796481" y="2978749"/>
                </a:lnTo>
                <a:lnTo>
                  <a:pt x="9694571" y="2978749"/>
                </a:lnTo>
                <a:close/>
                <a:moveTo>
                  <a:pt x="772671" y="2477905"/>
                </a:moveTo>
                <a:lnTo>
                  <a:pt x="778813" y="2479809"/>
                </a:lnTo>
                <a:cubicBezTo>
                  <a:pt x="873936" y="2519996"/>
                  <a:pt x="940575" y="2614103"/>
                  <a:pt x="940575" y="2723975"/>
                </a:cubicBezTo>
                <a:cubicBezTo>
                  <a:pt x="940575" y="2870469"/>
                  <a:pt x="822106" y="2988941"/>
                  <a:pt x="675608" y="2988941"/>
                </a:cubicBezTo>
                <a:cubicBezTo>
                  <a:pt x="620673" y="2988463"/>
                  <a:pt x="569678" y="2971504"/>
                  <a:pt x="527394" y="2942835"/>
                </a:cubicBezTo>
                <a:lnTo>
                  <a:pt x="521341" y="2937832"/>
                </a:lnTo>
                <a:lnTo>
                  <a:pt x="566336" y="2844427"/>
                </a:lnTo>
                <a:lnTo>
                  <a:pt x="610701" y="2874271"/>
                </a:lnTo>
                <a:cubicBezTo>
                  <a:pt x="630227" y="2882491"/>
                  <a:pt x="651723" y="2887029"/>
                  <a:pt x="674334" y="2887029"/>
                </a:cubicBezTo>
                <a:cubicBezTo>
                  <a:pt x="764780" y="2885757"/>
                  <a:pt x="837390" y="2813145"/>
                  <a:pt x="837390" y="2723975"/>
                </a:cubicBezTo>
                <a:cubicBezTo>
                  <a:pt x="837390" y="2656141"/>
                  <a:pt x="796547" y="2598339"/>
                  <a:pt x="737968" y="2573678"/>
                </a:cubicBezTo>
                <a:lnTo>
                  <a:pt x="717037" y="2569481"/>
                </a:lnTo>
                <a:close/>
                <a:moveTo>
                  <a:pt x="8046180" y="2467925"/>
                </a:moveTo>
                <a:lnTo>
                  <a:pt x="8148089" y="2467925"/>
                </a:lnTo>
                <a:lnTo>
                  <a:pt x="8148089" y="2978749"/>
                </a:lnTo>
                <a:lnTo>
                  <a:pt x="8046180" y="2978749"/>
                </a:lnTo>
                <a:close/>
                <a:moveTo>
                  <a:pt x="8921331" y="2459009"/>
                </a:moveTo>
                <a:cubicBezTo>
                  <a:pt x="9067826" y="2459009"/>
                  <a:pt x="9186296" y="2577479"/>
                  <a:pt x="9186296" y="2723975"/>
                </a:cubicBezTo>
                <a:cubicBezTo>
                  <a:pt x="9186296" y="2870469"/>
                  <a:pt x="9067826" y="2988941"/>
                  <a:pt x="8921331" y="2988941"/>
                </a:cubicBezTo>
                <a:cubicBezTo>
                  <a:pt x="8774836" y="2988941"/>
                  <a:pt x="8656365" y="2870469"/>
                  <a:pt x="8656365" y="2723975"/>
                </a:cubicBezTo>
                <a:cubicBezTo>
                  <a:pt x="8656365" y="2577479"/>
                  <a:pt x="8774836" y="2459009"/>
                  <a:pt x="8921331" y="2459009"/>
                </a:cubicBezTo>
                <a:close/>
                <a:moveTo>
                  <a:pt x="2322726" y="2459009"/>
                </a:moveTo>
                <a:cubicBezTo>
                  <a:pt x="2469222" y="2459009"/>
                  <a:pt x="2587692" y="2577479"/>
                  <a:pt x="2587692" y="2723975"/>
                </a:cubicBezTo>
                <a:cubicBezTo>
                  <a:pt x="2587692" y="2870469"/>
                  <a:pt x="2469222" y="2988941"/>
                  <a:pt x="2322726" y="2988941"/>
                </a:cubicBezTo>
                <a:cubicBezTo>
                  <a:pt x="2176232" y="2988941"/>
                  <a:pt x="2057761" y="2869197"/>
                  <a:pt x="2057761" y="2723975"/>
                </a:cubicBezTo>
                <a:cubicBezTo>
                  <a:pt x="2057761" y="2577479"/>
                  <a:pt x="2176232" y="2459009"/>
                  <a:pt x="2322726" y="2459009"/>
                </a:cubicBezTo>
                <a:close/>
                <a:moveTo>
                  <a:pt x="7842360" y="1848825"/>
                </a:moveTo>
                <a:lnTo>
                  <a:pt x="8353182" y="1848825"/>
                </a:lnTo>
                <a:lnTo>
                  <a:pt x="8353182" y="1950733"/>
                </a:lnTo>
                <a:lnTo>
                  <a:pt x="7842360" y="1950733"/>
                </a:lnTo>
                <a:close/>
                <a:moveTo>
                  <a:pt x="6223404" y="1848825"/>
                </a:moveTo>
                <a:lnTo>
                  <a:pt x="6704792" y="1848825"/>
                </a:lnTo>
                <a:lnTo>
                  <a:pt x="6704792" y="1950733"/>
                </a:lnTo>
                <a:lnTo>
                  <a:pt x="6512646" y="1950733"/>
                </a:lnTo>
                <a:lnTo>
                  <a:pt x="6413573" y="1911670"/>
                </a:lnTo>
                <a:cubicBezTo>
                  <a:pt x="6359984" y="1892049"/>
                  <a:pt x="6305781" y="1873700"/>
                  <a:pt x="6251001" y="1856662"/>
                </a:cubicBezTo>
                <a:close/>
                <a:moveTo>
                  <a:pt x="2890884" y="1848825"/>
                </a:moveTo>
                <a:lnTo>
                  <a:pt x="3401707" y="1848825"/>
                </a:lnTo>
                <a:lnTo>
                  <a:pt x="3401707" y="1950733"/>
                </a:lnTo>
                <a:lnTo>
                  <a:pt x="2890884" y="1950733"/>
                </a:lnTo>
                <a:close/>
                <a:moveTo>
                  <a:pt x="1242493" y="1848825"/>
                </a:moveTo>
                <a:lnTo>
                  <a:pt x="1753316" y="1848825"/>
                </a:lnTo>
                <a:lnTo>
                  <a:pt x="1753316" y="1950733"/>
                </a:lnTo>
                <a:lnTo>
                  <a:pt x="1242493" y="1950733"/>
                </a:lnTo>
                <a:close/>
                <a:moveTo>
                  <a:pt x="8921331" y="1736725"/>
                </a:moveTo>
                <a:cubicBezTo>
                  <a:pt x="8832160" y="1736725"/>
                  <a:pt x="8758275" y="1809335"/>
                  <a:pt x="8758275" y="1899781"/>
                </a:cubicBezTo>
                <a:cubicBezTo>
                  <a:pt x="8758275" y="1990225"/>
                  <a:pt x="8830885" y="2062835"/>
                  <a:pt x="8921331" y="2062835"/>
                </a:cubicBezTo>
                <a:cubicBezTo>
                  <a:pt x="9011776" y="2062835"/>
                  <a:pt x="9084386" y="1990225"/>
                  <a:pt x="9084386" y="1899781"/>
                </a:cubicBezTo>
                <a:cubicBezTo>
                  <a:pt x="9084386" y="1809335"/>
                  <a:pt x="9011776" y="1736725"/>
                  <a:pt x="8921331" y="1736725"/>
                </a:cubicBezTo>
                <a:close/>
                <a:moveTo>
                  <a:pt x="7223258" y="1643731"/>
                </a:moveTo>
                <a:lnTo>
                  <a:pt x="7325168" y="1643731"/>
                </a:lnTo>
                <a:lnTo>
                  <a:pt x="7325168" y="2154553"/>
                </a:lnTo>
                <a:lnTo>
                  <a:pt x="7223258" y="2154553"/>
                </a:lnTo>
                <a:close/>
                <a:moveTo>
                  <a:pt x="2271782" y="1643731"/>
                </a:moveTo>
                <a:lnTo>
                  <a:pt x="2373691" y="1643731"/>
                </a:lnTo>
                <a:lnTo>
                  <a:pt x="2373691" y="2154553"/>
                </a:lnTo>
                <a:lnTo>
                  <a:pt x="2271782" y="2154553"/>
                </a:lnTo>
                <a:close/>
                <a:moveTo>
                  <a:pt x="8921331" y="1634813"/>
                </a:moveTo>
                <a:cubicBezTo>
                  <a:pt x="8957955" y="1634813"/>
                  <a:pt x="8992827" y="1642218"/>
                  <a:pt x="9024534" y="1655614"/>
                </a:cubicBezTo>
                <a:lnTo>
                  <a:pt x="9036119" y="1661896"/>
                </a:lnTo>
                <a:lnTo>
                  <a:pt x="9067478" y="1694788"/>
                </a:lnTo>
                <a:lnTo>
                  <a:pt x="9168482" y="1811390"/>
                </a:lnTo>
                <a:lnTo>
                  <a:pt x="9186296" y="1899781"/>
                </a:lnTo>
                <a:cubicBezTo>
                  <a:pt x="9186296" y="2046275"/>
                  <a:pt x="9067826" y="2164745"/>
                  <a:pt x="8921331" y="2164745"/>
                </a:cubicBezTo>
                <a:cubicBezTo>
                  <a:pt x="8774836" y="2164745"/>
                  <a:pt x="8656365" y="2046275"/>
                  <a:pt x="8656365" y="1899781"/>
                </a:cubicBezTo>
                <a:cubicBezTo>
                  <a:pt x="8656365" y="1753285"/>
                  <a:pt x="8774836" y="1634813"/>
                  <a:pt x="8921331" y="1634813"/>
                </a:cubicBezTo>
                <a:close/>
                <a:moveTo>
                  <a:pt x="3969851" y="1634813"/>
                </a:moveTo>
                <a:cubicBezTo>
                  <a:pt x="4079723" y="1634813"/>
                  <a:pt x="4173831" y="1701454"/>
                  <a:pt x="4214017" y="1796577"/>
                </a:cubicBezTo>
                <a:lnTo>
                  <a:pt x="4223093" y="1841608"/>
                </a:lnTo>
                <a:lnTo>
                  <a:pt x="4170081" y="1856662"/>
                </a:lnTo>
                <a:lnTo>
                  <a:pt x="4127174" y="1871180"/>
                </a:lnTo>
                <a:lnTo>
                  <a:pt x="4120150" y="1836147"/>
                </a:lnTo>
                <a:cubicBezTo>
                  <a:pt x="4095488" y="1777568"/>
                  <a:pt x="4037686" y="1736725"/>
                  <a:pt x="3969851" y="1736725"/>
                </a:cubicBezTo>
                <a:cubicBezTo>
                  <a:pt x="3880680" y="1736725"/>
                  <a:pt x="3806796" y="1809335"/>
                  <a:pt x="3806796" y="1899781"/>
                </a:cubicBezTo>
                <a:cubicBezTo>
                  <a:pt x="3806796" y="1922392"/>
                  <a:pt x="3811334" y="1943889"/>
                  <a:pt x="3819555" y="1963414"/>
                </a:cubicBezTo>
                <a:lnTo>
                  <a:pt x="3832208" y="1982224"/>
                </a:lnTo>
                <a:lnTo>
                  <a:pt x="3741230" y="2026051"/>
                </a:lnTo>
                <a:lnTo>
                  <a:pt x="3725686" y="2002984"/>
                </a:lnTo>
                <a:cubicBezTo>
                  <a:pt x="3712291" y="1971277"/>
                  <a:pt x="3704886" y="1936405"/>
                  <a:pt x="3704886" y="1899781"/>
                </a:cubicBezTo>
                <a:cubicBezTo>
                  <a:pt x="3704886" y="1753285"/>
                  <a:pt x="3823356" y="1634813"/>
                  <a:pt x="3969851" y="1634813"/>
                </a:cubicBezTo>
                <a:close/>
                <a:moveTo>
                  <a:pt x="7842360" y="1024629"/>
                </a:moveTo>
                <a:lnTo>
                  <a:pt x="8330359" y="1024629"/>
                </a:lnTo>
                <a:lnTo>
                  <a:pt x="8353182" y="1042565"/>
                </a:lnTo>
                <a:lnTo>
                  <a:pt x="8353182" y="1126539"/>
                </a:lnTo>
                <a:lnTo>
                  <a:pt x="7842360" y="1126539"/>
                </a:lnTo>
                <a:close/>
                <a:moveTo>
                  <a:pt x="5371048" y="1024629"/>
                </a:moveTo>
                <a:lnTo>
                  <a:pt x="5881870" y="1024629"/>
                </a:lnTo>
                <a:lnTo>
                  <a:pt x="5881870" y="1126539"/>
                </a:lnTo>
                <a:lnTo>
                  <a:pt x="5371048" y="1126539"/>
                </a:lnTo>
                <a:close/>
                <a:moveTo>
                  <a:pt x="4538001" y="1024629"/>
                </a:moveTo>
                <a:lnTo>
                  <a:pt x="5048825" y="1024629"/>
                </a:lnTo>
                <a:lnTo>
                  <a:pt x="5048825" y="1126539"/>
                </a:lnTo>
                <a:lnTo>
                  <a:pt x="4538001" y="1126539"/>
                </a:lnTo>
                <a:close/>
                <a:moveTo>
                  <a:pt x="2890886" y="1024629"/>
                </a:moveTo>
                <a:lnTo>
                  <a:pt x="3401709" y="1024629"/>
                </a:lnTo>
                <a:lnTo>
                  <a:pt x="3401709" y="1126539"/>
                </a:lnTo>
                <a:lnTo>
                  <a:pt x="2890886" y="1126539"/>
                </a:lnTo>
                <a:close/>
                <a:moveTo>
                  <a:pt x="6450017" y="912529"/>
                </a:moveTo>
                <a:cubicBezTo>
                  <a:pt x="6359572" y="912529"/>
                  <a:pt x="6286962" y="985139"/>
                  <a:pt x="6286962" y="1075585"/>
                </a:cubicBezTo>
                <a:cubicBezTo>
                  <a:pt x="6286962" y="1166029"/>
                  <a:pt x="6359572" y="1238639"/>
                  <a:pt x="6450017" y="1238639"/>
                </a:cubicBezTo>
                <a:cubicBezTo>
                  <a:pt x="6540463" y="1238639"/>
                  <a:pt x="6613073" y="1166029"/>
                  <a:pt x="6613073" y="1075585"/>
                </a:cubicBezTo>
                <a:cubicBezTo>
                  <a:pt x="6613073" y="985139"/>
                  <a:pt x="6540463" y="912529"/>
                  <a:pt x="6450017" y="912529"/>
                </a:cubicBezTo>
                <a:close/>
                <a:moveTo>
                  <a:pt x="2373692" y="828587"/>
                </a:moveTo>
                <a:lnTo>
                  <a:pt x="2373692" y="1331633"/>
                </a:lnTo>
                <a:lnTo>
                  <a:pt x="2271782" y="1331633"/>
                </a:lnTo>
                <a:lnTo>
                  <a:pt x="2271782" y="895706"/>
                </a:lnTo>
                <a:lnTo>
                  <a:pt x="2297278" y="877575"/>
                </a:lnTo>
                <a:close/>
                <a:moveTo>
                  <a:pt x="7223258" y="820809"/>
                </a:moveTo>
                <a:lnTo>
                  <a:pt x="7325168" y="820809"/>
                </a:lnTo>
                <a:lnTo>
                  <a:pt x="7325168" y="1331633"/>
                </a:lnTo>
                <a:lnTo>
                  <a:pt x="7223258" y="1331633"/>
                </a:lnTo>
                <a:close/>
                <a:moveTo>
                  <a:pt x="3918899" y="820809"/>
                </a:moveTo>
                <a:lnTo>
                  <a:pt x="4020808" y="820809"/>
                </a:lnTo>
                <a:lnTo>
                  <a:pt x="4020808" y="1331633"/>
                </a:lnTo>
                <a:lnTo>
                  <a:pt x="3918899" y="1331633"/>
                </a:lnTo>
                <a:close/>
                <a:moveTo>
                  <a:pt x="6451292" y="810617"/>
                </a:moveTo>
                <a:cubicBezTo>
                  <a:pt x="6597788" y="810617"/>
                  <a:pt x="6716257" y="929089"/>
                  <a:pt x="6716257" y="1075585"/>
                </a:cubicBezTo>
                <a:cubicBezTo>
                  <a:pt x="6716257" y="1222079"/>
                  <a:pt x="6597788" y="1340549"/>
                  <a:pt x="6451292" y="1340549"/>
                </a:cubicBezTo>
                <a:cubicBezTo>
                  <a:pt x="6303522" y="1340549"/>
                  <a:pt x="6186326" y="1222079"/>
                  <a:pt x="6186326" y="1075585"/>
                </a:cubicBezTo>
                <a:cubicBezTo>
                  <a:pt x="6186326" y="929089"/>
                  <a:pt x="6304797" y="810617"/>
                  <a:pt x="6451292" y="810617"/>
                </a:cubicBezTo>
                <a:close/>
                <a:moveTo>
                  <a:pt x="6399063" y="125503"/>
                </a:moveTo>
                <a:lnTo>
                  <a:pt x="6500973" y="149024"/>
                </a:lnTo>
                <a:lnTo>
                  <a:pt x="6500973" y="508711"/>
                </a:lnTo>
                <a:lnTo>
                  <a:pt x="6399063" y="508711"/>
                </a:lnTo>
                <a:close/>
                <a:moveTo>
                  <a:pt x="4743094" y="101073"/>
                </a:moveTo>
                <a:lnTo>
                  <a:pt x="4845004" y="101073"/>
                </a:lnTo>
                <a:lnTo>
                  <a:pt x="4845004" y="508711"/>
                </a:lnTo>
                <a:lnTo>
                  <a:pt x="4743094" y="508711"/>
                </a:lnTo>
                <a:close/>
                <a:moveTo>
                  <a:pt x="4174642" y="91020"/>
                </a:moveTo>
                <a:lnTo>
                  <a:pt x="4214021" y="149458"/>
                </a:lnTo>
                <a:cubicBezTo>
                  <a:pt x="4227416" y="181166"/>
                  <a:pt x="4234820" y="216038"/>
                  <a:pt x="4234820" y="252661"/>
                </a:cubicBezTo>
                <a:cubicBezTo>
                  <a:pt x="4234820" y="399157"/>
                  <a:pt x="4116350" y="517629"/>
                  <a:pt x="3969854" y="517629"/>
                </a:cubicBezTo>
                <a:cubicBezTo>
                  <a:pt x="3823359" y="517629"/>
                  <a:pt x="3704889" y="399157"/>
                  <a:pt x="3704889" y="252661"/>
                </a:cubicBezTo>
                <a:lnTo>
                  <a:pt x="3714113" y="206895"/>
                </a:lnTo>
                <a:lnTo>
                  <a:pt x="3829928" y="174007"/>
                </a:lnTo>
                <a:lnTo>
                  <a:pt x="3819737" y="189028"/>
                </a:lnTo>
                <a:cubicBezTo>
                  <a:pt x="3811417" y="208554"/>
                  <a:pt x="3806799" y="230050"/>
                  <a:pt x="3806799" y="252661"/>
                </a:cubicBezTo>
                <a:cubicBezTo>
                  <a:pt x="3806799" y="343107"/>
                  <a:pt x="3879410" y="415717"/>
                  <a:pt x="3969854" y="415717"/>
                </a:cubicBezTo>
                <a:cubicBezTo>
                  <a:pt x="4060300" y="415717"/>
                  <a:pt x="4132911" y="343107"/>
                  <a:pt x="4132911" y="252661"/>
                </a:cubicBezTo>
                <a:cubicBezTo>
                  <a:pt x="4132911" y="207439"/>
                  <a:pt x="4114759" y="166676"/>
                  <a:pt x="4085300" y="137218"/>
                </a:cubicBezTo>
                <a:lnTo>
                  <a:pt x="4056168" y="117622"/>
                </a:lnTo>
                <a:lnTo>
                  <a:pt x="4160436" y="93557"/>
                </a:lnTo>
                <a:close/>
                <a:moveTo>
                  <a:pt x="5625822" y="89607"/>
                </a:moveTo>
                <a:cubicBezTo>
                  <a:pt x="5535377" y="89607"/>
                  <a:pt x="5462766" y="162217"/>
                  <a:pt x="5462766" y="252661"/>
                </a:cubicBezTo>
                <a:cubicBezTo>
                  <a:pt x="5462766" y="343107"/>
                  <a:pt x="5535377" y="415717"/>
                  <a:pt x="5625822" y="415717"/>
                </a:cubicBezTo>
                <a:cubicBezTo>
                  <a:pt x="5716267" y="414445"/>
                  <a:pt x="5788878" y="341833"/>
                  <a:pt x="5788878" y="252661"/>
                </a:cubicBezTo>
                <a:cubicBezTo>
                  <a:pt x="5788878" y="162217"/>
                  <a:pt x="5716267" y="89607"/>
                  <a:pt x="5625822" y="89607"/>
                </a:cubicBezTo>
                <a:close/>
                <a:moveTo>
                  <a:pt x="5551305" y="0"/>
                </a:moveTo>
                <a:lnTo>
                  <a:pt x="5741268" y="14445"/>
                </a:lnTo>
                <a:lnTo>
                  <a:pt x="5775311" y="32907"/>
                </a:lnTo>
                <a:cubicBezTo>
                  <a:pt x="5845785" y="80491"/>
                  <a:pt x="5892062" y="161102"/>
                  <a:pt x="5892062" y="252661"/>
                </a:cubicBezTo>
                <a:cubicBezTo>
                  <a:pt x="5892062" y="399157"/>
                  <a:pt x="5773592" y="517629"/>
                  <a:pt x="5627096" y="517629"/>
                </a:cubicBezTo>
                <a:cubicBezTo>
                  <a:pt x="5480601" y="516353"/>
                  <a:pt x="5362131" y="397885"/>
                  <a:pt x="5362131" y="252661"/>
                </a:cubicBezTo>
                <a:cubicBezTo>
                  <a:pt x="5362131" y="142791"/>
                  <a:pt x="5428771" y="48684"/>
                  <a:pt x="5523893" y="8497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50000"/>
                  <a:alpha val="15000"/>
                </a:schemeClr>
              </a:gs>
              <a:gs pos="0">
                <a:schemeClr val="accent1">
                  <a:lumMod val="50000"/>
                  <a:alpha val="0"/>
                </a:schemeClr>
              </a:gs>
            </a:gsLst>
            <a:lin ang="18900000" scaled="0"/>
          </a:gradFill>
          <a:ln w="1273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9" name="Circle: Hollow 429">
            <a:extLst>
              <a:ext uri="{FF2B5EF4-FFF2-40B4-BE49-F238E27FC236}">
                <a16:creationId xmlns:a16="http://schemas.microsoft.com/office/drawing/2014/main" id="{B077384B-E21D-4447-B01E-977229B6C737}"/>
              </a:ext>
            </a:extLst>
          </p:cNvPr>
          <p:cNvSpPr/>
          <p:nvPr userDrawn="1"/>
        </p:nvSpPr>
        <p:spPr>
          <a:xfrm flipV="1">
            <a:off x="-1489805" y="945142"/>
            <a:ext cx="7366730" cy="7366728"/>
          </a:xfrm>
          <a:prstGeom prst="donut">
            <a:avLst>
              <a:gd name="adj" fmla="val 25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34C98-A857-4993-9B4A-7E97989E0A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2808" y="370738"/>
            <a:ext cx="7480418" cy="7863840"/>
          </a:xfrm>
          <a:prstGeom prst="rect">
            <a:avLst/>
          </a:prstGeom>
          <a:effectLst>
            <a:outerShdw blurRad="2413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7514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9A3E7D9-B718-4AFF-9113-2E8D87C0CE9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9A3E7D9-B718-4AFF-9113-2E8D87C0CE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1326B13-744E-40E6-B876-9381D128C34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lang="en-US" sz="3600" kern="120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4D9DFE-AD6F-7D42-B633-0143317A02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322964" y="3883548"/>
            <a:ext cx="1557435" cy="418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8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32A00-D894-474B-A69A-A676DE3C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1282B-C496-6E4E-BCB5-280EEBECD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D639D-15C4-5F4F-B6E5-21B42F48E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84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268985-B9BE-EF45-AFE8-A78C74B1AE59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5F5B72-6F29-0C4D-BBF5-98CCE15E4A29}"/>
              </a:ext>
            </a:extLst>
          </p:cNvPr>
          <p:cNvSpPr txBox="1"/>
          <p:nvPr userDrawn="1"/>
        </p:nvSpPr>
        <p:spPr>
          <a:xfrm>
            <a:off x="2938291" y="6564730"/>
            <a:ext cx="65277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i="0" kern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Cotiviti, Inc.</a:t>
            </a:r>
            <a:endParaRPr lang="en-US" sz="100" kern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555C0C-ABCF-544B-944B-98EEDCA98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2418F-B0E9-C341-981F-3B384991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C4577-6BA0-554B-BB9E-09A96DA47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36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7E361E0-E5A5-4768-950B-A9901CB8EB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164485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7E361E0-E5A5-4768-950B-A9901CB8EB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6B68A84-1147-4999-984F-3DF6D094FFC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4" y="2176931"/>
            <a:ext cx="9185679" cy="1097280"/>
          </a:xfrm>
        </p:spPr>
        <p:txBody>
          <a:bodyPr anchor="b">
            <a:noAutofit/>
          </a:bodyPr>
          <a:lstStyle>
            <a:lvl1pPr>
              <a:defRPr lang="en-US" sz="3600" kern="1200" noProof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4" y="3425318"/>
            <a:ext cx="9185679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2A3BC-B4F1-2341-A8FD-1BDB1C600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20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41C1C3D-4D7B-4A32-A4C1-7D171B0592D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2812112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41C1C3D-4D7B-4A32-A4C1-7D171B0592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76F69E0-5C07-42EE-A585-1B03DEB699B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B6A97D-F12B-CF42-9AFE-22FA687291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BCFD75-118F-B74E-A7AD-948EF5D16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68" b="6638"/>
          <a:stretch/>
        </p:blipFill>
        <p:spPr>
          <a:xfrm rot="5400000">
            <a:off x="9460387" y="4017527"/>
            <a:ext cx="1234935" cy="4228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85973" y="2180645"/>
            <a:ext cx="9299448" cy="1097280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5973" y="3425318"/>
            <a:ext cx="9299448" cy="914400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872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67141EA-7C97-4D14-802B-FE34264A6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7518357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67141EA-7C97-4D14-802B-FE34264A6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0E9EC2A-F502-4BE5-B7C0-31991BE7B492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396473"/>
            <a:ext cx="11277600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65125"/>
            <a:ext cx="11277600" cy="914400"/>
          </a:xfrm>
        </p:spPr>
        <p:txBody>
          <a:bodyPr anchor="ctr"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497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F79776C-F4FC-4184-B091-6D5007B874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612316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F79776C-F4FC-4184-B091-6D5007B874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2CB682C-07AF-4F3B-8D74-8FFF238C8B2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193973" y="1396473"/>
            <a:ext cx="5540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029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6F32F-067E-4565-A390-2302EDFBE7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5284147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B26F32F-067E-4565-A390-2302EDFBE7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B2E23948-7695-490B-BA33-BA00CDC8EC86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278086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098973" y="1396473"/>
            <a:ext cx="3635828" cy="4780491"/>
          </a:xfrm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958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6E3318E7-57B1-4A0E-8E32-8C5B0D59BA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98709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6E3318E7-57B1-4A0E-8E32-8C5B0D59BA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C1F0AB5F-3FE4-40D7-B6BE-7BEE0CAA8BD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64C03-9EC0-4B7E-8FE4-24DBF62E6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9CD14D-55A8-8F4D-AFCE-25FBF659882A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810585-BC77-214B-835B-5FBC51AD75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80C593-1AFE-A64E-AE89-A4E331355FEA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1D744F2-8D99-D74F-9856-373EBF3C194C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C4F114B3-615E-4046-94B0-1C8D183210BB}"/>
                </a:ext>
              </a:extLst>
            </p:cNvPr>
            <p:cNvSpPr/>
            <p:nvPr userDrawn="1"/>
          </p:nvSpPr>
          <p:spPr>
            <a:xfrm flipH="1">
              <a:off x="5755944" y="448088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B89091-484F-DF49-ADD2-7611D982EE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25"/>
            <a:stretch/>
          </p:blipFill>
          <p:spPr>
            <a:xfrm>
              <a:off x="6595177" y="1070630"/>
              <a:ext cx="4237151" cy="444702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AF10C-D448-F04A-809B-19E9BF32EE66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93929B1-BAFF-7148-8835-F53F60C9D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D30149E-5344-054F-8CC2-B1A4D495C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5755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427058-8064-694F-9704-D7EC0B4EF26B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18C31-035E-904A-AEE7-F7CE1F3B1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6301533"/>
            <a:ext cx="1793661" cy="21685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2A472BF-1B55-6E4F-B865-55E35834BF2C}"/>
              </a:ext>
            </a:extLst>
          </p:cNvPr>
          <p:cNvGrpSpPr/>
          <p:nvPr userDrawn="1"/>
        </p:nvGrpSpPr>
        <p:grpSpPr>
          <a:xfrm>
            <a:off x="5613052" y="295276"/>
            <a:ext cx="6267488" cy="6267452"/>
            <a:chOff x="5613052" y="295276"/>
            <a:chExt cx="6267488" cy="6267452"/>
          </a:xfrm>
          <a:effectLst/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D1F8D3F-0C0D-C546-9CA1-CD0665D58720}"/>
                </a:ext>
              </a:extLst>
            </p:cNvPr>
            <p:cNvSpPr/>
            <p:nvPr userDrawn="1"/>
          </p:nvSpPr>
          <p:spPr>
            <a:xfrm>
              <a:off x="5613052" y="295276"/>
              <a:ext cx="6267488" cy="626745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sp>
          <p:nvSpPr>
            <p:cNvPr id="10" name="Circle: Hollow 14">
              <a:extLst>
                <a:ext uri="{FF2B5EF4-FFF2-40B4-BE49-F238E27FC236}">
                  <a16:creationId xmlns:a16="http://schemas.microsoft.com/office/drawing/2014/main" id="{9E33D5D1-11B3-0640-833C-9B0AFE7F186D}"/>
                </a:ext>
              </a:extLst>
            </p:cNvPr>
            <p:cNvSpPr/>
            <p:nvPr userDrawn="1"/>
          </p:nvSpPr>
          <p:spPr>
            <a:xfrm flipH="1">
              <a:off x="5755944" y="438149"/>
              <a:ext cx="5981704" cy="5981702"/>
            </a:xfrm>
            <a:prstGeom prst="donut">
              <a:avLst>
                <a:gd name="adj" fmla="val 1642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pic>
          <p:nvPicPr>
            <p:cNvPr id="11" name="Picture 10" descr="A person sitting at a table&#10;&#10;Description automatically generated">
              <a:extLst>
                <a:ext uri="{FF2B5EF4-FFF2-40B4-BE49-F238E27FC236}">
                  <a16:creationId xmlns:a16="http://schemas.microsoft.com/office/drawing/2014/main" id="{F84E8DAD-3D78-F642-8E9E-2048BE0EB0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763870" y="833718"/>
              <a:ext cx="3994616" cy="4601882"/>
            </a:xfrm>
            <a:prstGeom prst="rect">
              <a:avLst/>
            </a:prstGeom>
            <a:effectLst/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A1CB06F-1E73-BE43-B37B-3F9B43DE8389}"/>
              </a:ext>
            </a:extLst>
          </p:cNvPr>
          <p:cNvSpPr/>
          <p:nvPr userDrawn="1"/>
        </p:nvSpPr>
        <p:spPr>
          <a:xfrm>
            <a:off x="336550" y="2619179"/>
            <a:ext cx="58844" cy="1619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6B1004D-B64D-5D40-B505-29C33AE936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4481" y="2176931"/>
            <a:ext cx="5205829" cy="1265254"/>
          </a:xfrm>
        </p:spPr>
        <p:txBody>
          <a:bodyPr anchor="b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Simple Transition Slide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AC344CE-FF5E-AD4F-8AEB-37F3AF2B9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81" y="3425318"/>
            <a:ext cx="5205829" cy="1054378"/>
          </a:xfrm>
        </p:spPr>
        <p:txBody>
          <a:bodyPr/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702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FE4E311-46EF-47A9-80CC-1BF05141CE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3608057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23" imgW="306" imgH="306" progId="TCLayout.ActiveDocument.1">
                  <p:embed/>
                </p:oleObj>
              </mc:Choice>
              <mc:Fallback>
                <p:oleObj name="think-cell Slide" r:id="rId2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FE4E311-46EF-47A9-80CC-1BF05141CE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484F8B3-0BD0-478F-B0AA-AC79F83A6301}"/>
              </a:ext>
            </a:extLst>
          </p:cNvPr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Montserrat SemiBold" panose="00000700000000000000" pitchFamily="50" charset="0"/>
              <a:ea typeface="+mj-ea"/>
              <a:cs typeface="+mj-cs"/>
              <a:sym typeface="Montserrat SemiBold" panose="00000700000000000000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3B38B-BBAD-CB4F-B082-D6F36EBDF90A}"/>
              </a:ext>
            </a:extLst>
          </p:cNvPr>
          <p:cNvSpPr/>
          <p:nvPr userDrawn="1"/>
        </p:nvSpPr>
        <p:spPr>
          <a:xfrm>
            <a:off x="0" y="6478169"/>
            <a:ext cx="12192000" cy="386316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F1B53D-38F5-0E4D-9B1B-7F47F0BA2565}"/>
              </a:ext>
            </a:extLst>
          </p:cNvPr>
          <p:cNvSpPr txBox="1"/>
          <p:nvPr userDrawn="1"/>
        </p:nvSpPr>
        <p:spPr>
          <a:xfrm>
            <a:off x="3439743" y="6554791"/>
            <a:ext cx="573105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2021 Cotiviti, Inc. All rights reserved. All proprietary information shall remain the sole and exclusive property of </a:t>
            </a:r>
            <a:r>
              <a:rPr lang="en-US" sz="700" b="0" i="0" kern="1200" err="1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Cotiviti</a:t>
            </a:r>
            <a:r>
              <a:rPr lang="en-US" sz="700" b="0" i="0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, Inc.</a:t>
            </a:r>
            <a:endParaRPr lang="en-US" sz="100" kern="1200">
              <a:solidFill>
                <a:schemeClr val="bg1">
                  <a:lumMod val="50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5"/>
            <a:ext cx="112776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5167"/>
            <a:ext cx="11277600" cy="4781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noProof="0"/>
              <a:t>Level 1</a:t>
            </a:r>
          </a:p>
          <a:p>
            <a:pPr lvl="1"/>
            <a:r>
              <a:rPr lang="en-US" noProof="0"/>
              <a:t>Bullet 2</a:t>
            </a:r>
          </a:p>
          <a:p>
            <a:pPr lvl="2"/>
            <a:r>
              <a:rPr lang="en-US" noProof="0"/>
              <a:t>Bullet 3</a:t>
            </a:r>
          </a:p>
          <a:p>
            <a:pPr lvl="3"/>
            <a:r>
              <a:rPr lang="en-US" noProof="0"/>
              <a:t>Bullet 4</a:t>
            </a:r>
          </a:p>
          <a:p>
            <a:pPr lvl="4"/>
            <a:r>
              <a:rPr lang="en-US" noProof="0"/>
              <a:t>Bullet 5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49892" y="6517079"/>
            <a:ext cx="484909" cy="2743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BC64C03-9EC0-4B7E-8FE4-24DBF62E63E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2F099C-789D-1C4C-A8AC-4D5AC79428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91455" y="6350141"/>
            <a:ext cx="16256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92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707" r:id="rId2"/>
    <p:sldLayoutId id="2147483706" r:id="rId3"/>
    <p:sldLayoutId id="2147483675" r:id="rId4"/>
    <p:sldLayoutId id="2147483679" r:id="rId5"/>
    <p:sldLayoutId id="214748368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2"/>
        </a:buClr>
        <a:buSzPct val="90000"/>
        <a:buFont typeface="Arial" panose="020B0604020202020204" pitchFamily="34" charset="0"/>
        <a:buNone/>
        <a:defRPr sz="1600" b="0" kern="1200" baseline="0">
          <a:solidFill>
            <a:schemeClr val="accent1"/>
          </a:solidFill>
          <a:latin typeface="+mj-lt"/>
          <a:ea typeface="+mn-ea"/>
          <a:cs typeface="+mn-cs"/>
        </a:defRPr>
      </a:lvl1pPr>
      <a:lvl2pPr marL="233363" indent="-231775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255588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81000"/>
        <a:buFont typeface="Courier New" panose="02070309020205020404" pitchFamily="49" charset="0"/>
        <a:buChar char="o"/>
        <a:tabLst>
          <a:tab pos="517525" algn="l"/>
        </a:tabLst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41363" indent="-190500" algn="l" defTabSz="685800" rtl="0" eaLnBrk="1" latinLnBrk="0" hangingPunct="1">
        <a:lnSpc>
          <a:spcPct val="100000"/>
        </a:lnSpc>
        <a:spcBef>
          <a:spcPts val="100"/>
        </a:spcBef>
        <a:spcAft>
          <a:spcPts val="400"/>
        </a:spcAft>
        <a:buClr>
          <a:schemeClr val="accent3"/>
        </a:buClr>
        <a:buSzPct val="75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685800" rtl="0" eaLnBrk="1" latinLnBrk="0" hangingPunct="1">
        <a:lnSpc>
          <a:spcPct val="100000"/>
        </a:lnSpc>
        <a:spcBef>
          <a:spcPts val="600"/>
        </a:spcBef>
        <a:spcAft>
          <a:spcPts val="400"/>
        </a:spcAft>
        <a:buClr>
          <a:schemeClr val="accent2"/>
        </a:buClr>
        <a:buSzPct val="70000"/>
        <a:buFont typeface="Arial"/>
        <a:buNone/>
        <a:defRPr sz="14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11.sv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58.svg"/><Relationship Id="rId21" Type="http://schemas.openxmlformats.org/officeDocument/2006/relationships/image" Target="../media/image117.svg"/><Relationship Id="rId7" Type="http://schemas.openxmlformats.org/officeDocument/2006/relationships/image" Target="../media/image107.svg"/><Relationship Id="rId12" Type="http://schemas.openxmlformats.org/officeDocument/2006/relationships/image" Target="../media/image110.png"/><Relationship Id="rId17" Type="http://schemas.openxmlformats.org/officeDocument/2006/relationships/image" Target="../media/image60.svg"/><Relationship Id="rId25" Type="http://schemas.openxmlformats.org/officeDocument/2006/relationships/image" Target="../media/image121.svg"/><Relationship Id="rId2" Type="http://schemas.openxmlformats.org/officeDocument/2006/relationships/image" Target="../media/image57.png"/><Relationship Id="rId16" Type="http://schemas.openxmlformats.org/officeDocument/2006/relationships/image" Target="../media/image59.png"/><Relationship Id="rId20" Type="http://schemas.openxmlformats.org/officeDocument/2006/relationships/image" Target="../media/image116.png"/><Relationship Id="rId29" Type="http://schemas.openxmlformats.org/officeDocument/2006/relationships/image" Target="../media/image19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6.png"/><Relationship Id="rId11" Type="http://schemas.openxmlformats.org/officeDocument/2006/relationships/image" Target="../media/image109.svg"/><Relationship Id="rId24" Type="http://schemas.openxmlformats.org/officeDocument/2006/relationships/image" Target="../media/image120.png"/><Relationship Id="rId5" Type="http://schemas.openxmlformats.org/officeDocument/2006/relationships/image" Target="../media/image105.svg"/><Relationship Id="rId15" Type="http://schemas.openxmlformats.org/officeDocument/2006/relationships/image" Target="../media/image113.svg"/><Relationship Id="rId23" Type="http://schemas.openxmlformats.org/officeDocument/2006/relationships/image" Target="../media/image119.svg"/><Relationship Id="rId28" Type="http://schemas.openxmlformats.org/officeDocument/2006/relationships/image" Target="../media/image18.png"/><Relationship Id="rId10" Type="http://schemas.openxmlformats.org/officeDocument/2006/relationships/image" Target="../media/image108.png"/><Relationship Id="rId19" Type="http://schemas.openxmlformats.org/officeDocument/2006/relationships/image" Target="../media/image115.svg"/><Relationship Id="rId31" Type="http://schemas.openxmlformats.org/officeDocument/2006/relationships/image" Target="../media/image21.svg"/><Relationship Id="rId4" Type="http://schemas.openxmlformats.org/officeDocument/2006/relationships/image" Target="../media/image104.png"/><Relationship Id="rId9" Type="http://schemas.openxmlformats.org/officeDocument/2006/relationships/image" Target="../media/image64.svg"/><Relationship Id="rId14" Type="http://schemas.openxmlformats.org/officeDocument/2006/relationships/image" Target="../media/image112.png"/><Relationship Id="rId22" Type="http://schemas.openxmlformats.org/officeDocument/2006/relationships/image" Target="../media/image118.png"/><Relationship Id="rId27" Type="http://schemas.openxmlformats.org/officeDocument/2006/relationships/image" Target="../media/image123.svg"/><Relationship Id="rId30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sv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23.svg"/><Relationship Id="rId21" Type="http://schemas.openxmlformats.org/officeDocument/2006/relationships/image" Target="../media/image135.svg"/><Relationship Id="rId7" Type="http://schemas.openxmlformats.org/officeDocument/2006/relationships/image" Target="../media/image125.svg"/><Relationship Id="rId12" Type="http://schemas.openxmlformats.org/officeDocument/2006/relationships/image" Target="../media/image130.png"/><Relationship Id="rId17" Type="http://schemas.openxmlformats.org/officeDocument/2006/relationships/image" Target="../media/image78.svg"/><Relationship Id="rId25" Type="http://schemas.openxmlformats.org/officeDocument/2006/relationships/image" Target="../media/image31.svg"/><Relationship Id="rId2" Type="http://schemas.openxmlformats.org/officeDocument/2006/relationships/image" Target="../media/image22.png"/><Relationship Id="rId16" Type="http://schemas.openxmlformats.org/officeDocument/2006/relationships/image" Target="../media/image77.png"/><Relationship Id="rId20" Type="http://schemas.openxmlformats.org/officeDocument/2006/relationships/image" Target="../media/image134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4.png"/><Relationship Id="rId11" Type="http://schemas.openxmlformats.org/officeDocument/2006/relationships/image" Target="../media/image129.svg"/><Relationship Id="rId24" Type="http://schemas.openxmlformats.org/officeDocument/2006/relationships/image" Target="../media/image30.png"/><Relationship Id="rId5" Type="http://schemas.openxmlformats.org/officeDocument/2006/relationships/image" Target="../media/image25.svg"/><Relationship Id="rId15" Type="http://schemas.openxmlformats.org/officeDocument/2006/relationships/image" Target="../media/image133.svg"/><Relationship Id="rId23" Type="http://schemas.openxmlformats.org/officeDocument/2006/relationships/image" Target="../media/image29.svg"/><Relationship Id="rId28" Type="http://schemas.openxmlformats.org/officeDocument/2006/relationships/image" Target="../media/image51.png"/><Relationship Id="rId10" Type="http://schemas.openxmlformats.org/officeDocument/2006/relationships/image" Target="../media/image128.png"/><Relationship Id="rId19" Type="http://schemas.openxmlformats.org/officeDocument/2006/relationships/image" Target="../media/image27.svg"/><Relationship Id="rId31" Type="http://schemas.openxmlformats.org/officeDocument/2006/relationships/image" Target="../media/image54.svg"/><Relationship Id="rId4" Type="http://schemas.openxmlformats.org/officeDocument/2006/relationships/image" Target="../media/image24.png"/><Relationship Id="rId9" Type="http://schemas.openxmlformats.org/officeDocument/2006/relationships/image" Target="../media/image127.svg"/><Relationship Id="rId14" Type="http://schemas.openxmlformats.org/officeDocument/2006/relationships/image" Target="../media/image132.png"/><Relationship Id="rId22" Type="http://schemas.openxmlformats.org/officeDocument/2006/relationships/image" Target="../media/image28.png"/><Relationship Id="rId27" Type="http://schemas.openxmlformats.org/officeDocument/2006/relationships/image" Target="../media/image33.svg"/><Relationship Id="rId30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37.svg"/><Relationship Id="rId7" Type="http://schemas.openxmlformats.org/officeDocument/2006/relationships/image" Target="../media/image141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0.png"/><Relationship Id="rId11" Type="http://schemas.openxmlformats.org/officeDocument/2006/relationships/image" Target="../media/image143.svg"/><Relationship Id="rId5" Type="http://schemas.openxmlformats.org/officeDocument/2006/relationships/image" Target="../media/image139.svg"/><Relationship Id="rId10" Type="http://schemas.openxmlformats.org/officeDocument/2006/relationships/image" Target="../media/image142.png"/><Relationship Id="rId4" Type="http://schemas.openxmlformats.org/officeDocument/2006/relationships/image" Target="../media/image138.png"/><Relationship Id="rId9" Type="http://schemas.openxmlformats.org/officeDocument/2006/relationships/image" Target="../media/image5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svg"/><Relationship Id="rId26" Type="http://schemas.openxmlformats.org/officeDocument/2006/relationships/image" Target="../media/image37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24" Type="http://schemas.openxmlformats.org/officeDocument/2006/relationships/image" Target="../media/image35.tiff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10" Type="http://schemas.openxmlformats.org/officeDocument/2006/relationships/image" Target="../media/image21.svg"/><Relationship Id="rId19" Type="http://schemas.openxmlformats.org/officeDocument/2006/relationships/image" Target="../media/image30.png"/><Relationship Id="rId31" Type="http://schemas.openxmlformats.org/officeDocument/2006/relationships/image" Target="../media/image42.tiff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8" Type="http://schemas.openxmlformats.org/officeDocument/2006/relationships/image" Target="../media/image19.sv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3.png"/><Relationship Id="rId3" Type="http://schemas.openxmlformats.org/officeDocument/2006/relationships/image" Target="../media/image29.svg"/><Relationship Id="rId7" Type="http://schemas.openxmlformats.org/officeDocument/2006/relationships/image" Target="../media/image20.png"/><Relationship Id="rId12" Type="http://schemas.openxmlformats.org/officeDocument/2006/relationships/image" Target="../media/image52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svg"/><Relationship Id="rId11" Type="http://schemas.openxmlformats.org/officeDocument/2006/relationships/image" Target="../media/image51.png"/><Relationship Id="rId5" Type="http://schemas.openxmlformats.org/officeDocument/2006/relationships/image" Target="../media/image26.png"/><Relationship Id="rId10" Type="http://schemas.openxmlformats.org/officeDocument/2006/relationships/image" Target="../media/image23.svg"/><Relationship Id="rId4" Type="http://schemas.openxmlformats.org/officeDocument/2006/relationships/image" Target="../media/image50.tiff"/><Relationship Id="rId9" Type="http://schemas.openxmlformats.org/officeDocument/2006/relationships/image" Target="../media/image22.png"/><Relationship Id="rId14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21.svg"/><Relationship Id="rId26" Type="http://schemas.openxmlformats.org/officeDocument/2006/relationships/image" Target="../media/image68.svg"/><Relationship Id="rId3" Type="http://schemas.openxmlformats.org/officeDocument/2006/relationships/image" Target="../media/image35.tiff"/><Relationship Id="rId21" Type="http://schemas.openxmlformats.org/officeDocument/2006/relationships/image" Target="../media/image41.png"/><Relationship Id="rId34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27.svg"/><Relationship Id="rId17" Type="http://schemas.openxmlformats.org/officeDocument/2006/relationships/image" Target="../media/image20.png"/><Relationship Id="rId25" Type="http://schemas.openxmlformats.org/officeDocument/2006/relationships/image" Target="../media/image67.png"/><Relationship Id="rId33" Type="http://schemas.openxmlformats.org/officeDocument/2006/relationships/image" Target="../media/image7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svg"/><Relationship Id="rId20" Type="http://schemas.openxmlformats.org/officeDocument/2006/relationships/image" Target="../media/image23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svg"/><Relationship Id="rId11" Type="http://schemas.openxmlformats.org/officeDocument/2006/relationships/image" Target="../media/image26.png"/><Relationship Id="rId24" Type="http://schemas.openxmlformats.org/officeDocument/2006/relationships/image" Target="../media/image66.png"/><Relationship Id="rId32" Type="http://schemas.openxmlformats.org/officeDocument/2006/relationships/image" Target="../media/image72.pn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23" Type="http://schemas.openxmlformats.org/officeDocument/2006/relationships/image" Target="../media/image65.png"/><Relationship Id="rId28" Type="http://schemas.openxmlformats.org/officeDocument/2006/relationships/image" Target="../media/image34.png"/><Relationship Id="rId10" Type="http://schemas.openxmlformats.org/officeDocument/2006/relationships/image" Target="../media/image60.svg"/><Relationship Id="rId19" Type="http://schemas.openxmlformats.org/officeDocument/2006/relationships/image" Target="../media/image22.png"/><Relationship Id="rId31" Type="http://schemas.openxmlformats.org/officeDocument/2006/relationships/image" Target="../media/image71.svg"/><Relationship Id="rId4" Type="http://schemas.openxmlformats.org/officeDocument/2006/relationships/image" Target="../media/image40.png"/><Relationship Id="rId9" Type="http://schemas.openxmlformats.org/officeDocument/2006/relationships/image" Target="../media/image59.png"/><Relationship Id="rId14" Type="http://schemas.openxmlformats.org/officeDocument/2006/relationships/image" Target="../media/image62.svg"/><Relationship Id="rId22" Type="http://schemas.openxmlformats.org/officeDocument/2006/relationships/image" Target="../media/image42.tiff"/><Relationship Id="rId27" Type="http://schemas.openxmlformats.org/officeDocument/2006/relationships/image" Target="../media/image43.png"/><Relationship Id="rId30" Type="http://schemas.openxmlformats.org/officeDocument/2006/relationships/image" Target="../media/image70.png"/><Relationship Id="rId35" Type="http://schemas.openxmlformats.org/officeDocument/2006/relationships/image" Target="../media/image54.svg"/><Relationship Id="rId8" Type="http://schemas.openxmlformats.org/officeDocument/2006/relationships/image" Target="../media/image58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tiff"/><Relationship Id="rId18" Type="http://schemas.openxmlformats.org/officeDocument/2006/relationships/image" Target="../media/image75.png"/><Relationship Id="rId26" Type="http://schemas.openxmlformats.org/officeDocument/2006/relationships/image" Target="../media/image70.png"/><Relationship Id="rId3" Type="http://schemas.openxmlformats.org/officeDocument/2006/relationships/image" Target="../media/image35.tiff"/><Relationship Id="rId21" Type="http://schemas.openxmlformats.org/officeDocument/2006/relationships/image" Target="../media/image62.svg"/><Relationship Id="rId34" Type="http://schemas.openxmlformats.org/officeDocument/2006/relationships/image" Target="../media/image79.png"/><Relationship Id="rId7" Type="http://schemas.openxmlformats.org/officeDocument/2006/relationships/image" Target="../media/image57.png"/><Relationship Id="rId12" Type="http://schemas.openxmlformats.org/officeDocument/2006/relationships/image" Target="../media/image27.svg"/><Relationship Id="rId17" Type="http://schemas.openxmlformats.org/officeDocument/2006/relationships/image" Target="../media/image74.png"/><Relationship Id="rId25" Type="http://schemas.openxmlformats.org/officeDocument/2006/relationships/image" Target="../media/image69.png"/><Relationship Id="rId33" Type="http://schemas.openxmlformats.org/officeDocument/2006/relationships/image" Target="../media/image7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svg"/><Relationship Id="rId20" Type="http://schemas.openxmlformats.org/officeDocument/2006/relationships/image" Target="../media/image61.png"/><Relationship Id="rId29" Type="http://schemas.openxmlformats.org/officeDocument/2006/relationships/image" Target="../media/image73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6.svg"/><Relationship Id="rId11" Type="http://schemas.openxmlformats.org/officeDocument/2006/relationships/image" Target="../media/image26.png"/><Relationship Id="rId24" Type="http://schemas.openxmlformats.org/officeDocument/2006/relationships/image" Target="../media/image65.png"/><Relationship Id="rId32" Type="http://schemas.openxmlformats.org/officeDocument/2006/relationships/image" Target="../media/image77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23" Type="http://schemas.openxmlformats.org/officeDocument/2006/relationships/image" Target="../media/image66.png"/><Relationship Id="rId28" Type="http://schemas.openxmlformats.org/officeDocument/2006/relationships/image" Target="../media/image72.png"/><Relationship Id="rId10" Type="http://schemas.openxmlformats.org/officeDocument/2006/relationships/image" Target="../media/image60.svg"/><Relationship Id="rId19" Type="http://schemas.openxmlformats.org/officeDocument/2006/relationships/image" Target="../media/image76.svg"/><Relationship Id="rId31" Type="http://schemas.openxmlformats.org/officeDocument/2006/relationships/image" Target="../media/image54.svg"/><Relationship Id="rId4" Type="http://schemas.openxmlformats.org/officeDocument/2006/relationships/image" Target="../media/image40.png"/><Relationship Id="rId9" Type="http://schemas.openxmlformats.org/officeDocument/2006/relationships/image" Target="../media/image59.png"/><Relationship Id="rId14" Type="http://schemas.openxmlformats.org/officeDocument/2006/relationships/image" Target="../media/image41.png"/><Relationship Id="rId22" Type="http://schemas.openxmlformats.org/officeDocument/2006/relationships/image" Target="../media/image43.png"/><Relationship Id="rId27" Type="http://schemas.openxmlformats.org/officeDocument/2006/relationships/image" Target="../media/image71.svg"/><Relationship Id="rId30" Type="http://schemas.openxmlformats.org/officeDocument/2006/relationships/image" Target="../media/image53.png"/><Relationship Id="rId8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svg"/><Relationship Id="rId7" Type="http://schemas.openxmlformats.org/officeDocument/2006/relationships/image" Target="../media/image2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54.svg"/><Relationship Id="rId5" Type="http://schemas.openxmlformats.org/officeDocument/2006/relationships/image" Target="../media/image21.svg"/><Relationship Id="rId10" Type="http://schemas.openxmlformats.org/officeDocument/2006/relationships/image" Target="../media/image53.png"/><Relationship Id="rId4" Type="http://schemas.openxmlformats.org/officeDocument/2006/relationships/image" Target="../media/image20.png"/><Relationship Id="rId9" Type="http://schemas.openxmlformats.org/officeDocument/2006/relationships/image" Target="../media/image5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71.svg"/><Relationship Id="rId18" Type="http://schemas.openxmlformats.org/officeDocument/2006/relationships/image" Target="../media/image94.png"/><Relationship Id="rId26" Type="http://schemas.openxmlformats.org/officeDocument/2006/relationships/image" Target="../media/image100.png"/><Relationship Id="rId3" Type="http://schemas.openxmlformats.org/officeDocument/2006/relationships/image" Target="../media/image81.svg"/><Relationship Id="rId21" Type="http://schemas.openxmlformats.org/officeDocument/2006/relationships/image" Target="../media/image97.svg"/><Relationship Id="rId7" Type="http://schemas.openxmlformats.org/officeDocument/2006/relationships/image" Target="../media/image85.svg"/><Relationship Id="rId12" Type="http://schemas.openxmlformats.org/officeDocument/2006/relationships/image" Target="../media/image70.png"/><Relationship Id="rId17" Type="http://schemas.openxmlformats.org/officeDocument/2006/relationships/image" Target="../media/image93.svg"/><Relationship Id="rId25" Type="http://schemas.openxmlformats.org/officeDocument/2006/relationships/image" Target="../media/image73.svg"/><Relationship Id="rId2" Type="http://schemas.openxmlformats.org/officeDocument/2006/relationships/image" Target="../media/image80.png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29" Type="http://schemas.openxmlformats.org/officeDocument/2006/relationships/image" Target="../media/image1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24" Type="http://schemas.openxmlformats.org/officeDocument/2006/relationships/image" Target="../media/image72.png"/><Relationship Id="rId5" Type="http://schemas.openxmlformats.org/officeDocument/2006/relationships/image" Target="../media/image83.svg"/><Relationship Id="rId15" Type="http://schemas.openxmlformats.org/officeDocument/2006/relationships/image" Target="../media/image91.svg"/><Relationship Id="rId23" Type="http://schemas.openxmlformats.org/officeDocument/2006/relationships/image" Target="../media/image99.svg"/><Relationship Id="rId28" Type="http://schemas.openxmlformats.org/officeDocument/2006/relationships/image" Target="../media/image14.png"/><Relationship Id="rId10" Type="http://schemas.openxmlformats.org/officeDocument/2006/relationships/image" Target="../media/image88.png"/><Relationship Id="rId19" Type="http://schemas.openxmlformats.org/officeDocument/2006/relationships/image" Target="../media/image95.svg"/><Relationship Id="rId31" Type="http://schemas.openxmlformats.org/officeDocument/2006/relationships/image" Target="../media/image10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90.png"/><Relationship Id="rId22" Type="http://schemas.openxmlformats.org/officeDocument/2006/relationships/image" Target="../media/image98.png"/><Relationship Id="rId27" Type="http://schemas.openxmlformats.org/officeDocument/2006/relationships/image" Target="../media/image101.svg"/><Relationship Id="rId30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4249-2272-439E-95AB-BBAE1D8F3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2295729"/>
            <a:ext cx="6959458" cy="1133272"/>
          </a:xfrm>
        </p:spPr>
        <p:txBody>
          <a:bodyPr/>
          <a:lstStyle/>
          <a:p>
            <a:r>
              <a:rPr lang="en-US"/>
              <a:t>Solution and Architecture Summaries</a:t>
            </a:r>
            <a:r>
              <a:rPr lang="en-US" b="1"/>
              <a:t> </a:t>
            </a:r>
            <a:r>
              <a:rPr lang="en-US"/>
              <a:t>|</a:t>
            </a:r>
            <a:r>
              <a:rPr lang="en-US" b="1"/>
              <a:t> SA Dataflow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F64869-0022-4D60-B537-CA94860FA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5372105"/>
            <a:ext cx="6959458" cy="508228"/>
          </a:xfrm>
        </p:spPr>
        <p:txBody>
          <a:bodyPr/>
          <a:lstStyle/>
          <a:p>
            <a:r>
              <a:rPr lang="en-US"/>
              <a:t>C. Beasley – Draft Docs</a:t>
            </a:r>
          </a:p>
          <a:p>
            <a:r>
              <a:rPr lang="en-US" sz="1200"/>
              <a:t>August 25, 2021</a:t>
            </a:r>
          </a:p>
        </p:txBody>
      </p:sp>
    </p:spTree>
    <p:extLst>
      <p:ext uri="{BB962C8B-B14F-4D97-AF65-F5344CB8AC3E}">
        <p14:creationId xmlns:p14="http://schemas.microsoft.com/office/powerpoint/2010/main" val="1289982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564A-A92B-5F47-BAB9-3EFF86A4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74F7-3CD9-1B41-8314-AD74E923BB7D}"/>
              </a:ext>
            </a:extLst>
          </p:cNvPr>
          <p:cNvSpPr txBox="1"/>
          <p:nvPr/>
        </p:nvSpPr>
        <p:spPr>
          <a:xfrm>
            <a:off x="571501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16 responsive, website, phone, code, development, developer, programmer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FDE4-AF39-C141-9D28-A160399E6851}"/>
              </a:ext>
            </a:extLst>
          </p:cNvPr>
          <p:cNvSpPr txBox="1"/>
          <p:nvPr/>
        </p:nvSpPr>
        <p:spPr>
          <a:xfrm>
            <a:off x="2856266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17 training, presentation, code, development, developer, programmer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5E16B-B150-814E-8F16-99B7C3307D46}"/>
              </a:ext>
            </a:extLst>
          </p:cNvPr>
          <p:cNvSpPr txBox="1"/>
          <p:nvPr/>
        </p:nvSpPr>
        <p:spPr>
          <a:xfrm>
            <a:off x="5086704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18 book, education, code, development, developer, programmer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6055D-3928-2744-8ABD-2A520B928469}"/>
              </a:ext>
            </a:extLst>
          </p:cNvPr>
          <p:cNvSpPr txBox="1"/>
          <p:nvPr/>
        </p:nvSpPr>
        <p:spPr>
          <a:xfrm>
            <a:off x="7317142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19 documentation, file, code, development, developer, programmer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12A63-A76D-D94B-8320-40BA5C1F5BFB}"/>
              </a:ext>
            </a:extLst>
          </p:cNvPr>
          <p:cNvSpPr txBox="1"/>
          <p:nvPr/>
        </p:nvSpPr>
        <p:spPr>
          <a:xfrm>
            <a:off x="9547580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20 block, diagram, notebook, code, development, developer, programmer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6CD1C3-08A2-A64B-87BA-8AB23161CEDE}"/>
              </a:ext>
            </a:extLst>
          </p:cNvPr>
          <p:cNvSpPr txBox="1"/>
          <p:nvPr/>
        </p:nvSpPr>
        <p:spPr>
          <a:xfrm>
            <a:off x="571501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21 education, graduate, cap, code, development, developer, programmer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E2B94D-3D17-CA4A-9719-A005929167FE}"/>
              </a:ext>
            </a:extLst>
          </p:cNvPr>
          <p:cNvSpPr txBox="1"/>
          <p:nvPr/>
        </p:nvSpPr>
        <p:spPr>
          <a:xfrm>
            <a:off x="2856266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22 website structure, code, development, developer, programmer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33D1C-A28C-E84C-BC13-1B0505DF68BC}"/>
              </a:ext>
            </a:extLst>
          </p:cNvPr>
          <p:cNvSpPr txBox="1"/>
          <p:nvPr/>
        </p:nvSpPr>
        <p:spPr>
          <a:xfrm>
            <a:off x="5086704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23 admin, main, website, code, development, developer,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C3F0BB-BE4B-094A-9891-3A292A9EC448}"/>
              </a:ext>
            </a:extLst>
          </p:cNvPr>
          <p:cNvSpPr txBox="1"/>
          <p:nvPr/>
        </p:nvSpPr>
        <p:spPr>
          <a:xfrm>
            <a:off x="7317142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24 application, app, phone, code, development, developer, programmer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790B2-9E3B-2940-9E7C-8C64C6A8BF3C}"/>
              </a:ext>
            </a:extLst>
          </p:cNvPr>
          <p:cNvSpPr txBox="1"/>
          <p:nvPr/>
        </p:nvSpPr>
        <p:spPr>
          <a:xfrm>
            <a:off x="9547580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25 game, gamer, code, development, developer, programmer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589A3E-1735-CD48-8D24-BCD52F28BE3D}"/>
              </a:ext>
            </a:extLst>
          </p:cNvPr>
          <p:cNvSpPr txBox="1"/>
          <p:nvPr/>
        </p:nvSpPr>
        <p:spPr>
          <a:xfrm>
            <a:off x="571501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26 smart, watch, app, code, development, developer, programmer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FB8C6-A4D5-AB4F-8AC5-3B82A6F7CBD0}"/>
              </a:ext>
            </a:extLst>
          </p:cNvPr>
          <p:cNvSpPr txBox="1"/>
          <p:nvPr/>
        </p:nvSpPr>
        <p:spPr>
          <a:xfrm>
            <a:off x="2856266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27 monitor, code, development, developer, programmer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4ACBF2-377D-054F-A922-A384C95E9293}"/>
              </a:ext>
            </a:extLst>
          </p:cNvPr>
          <p:cNvSpPr txBox="1"/>
          <p:nvPr/>
        </p:nvSpPr>
        <p:spPr>
          <a:xfrm>
            <a:off x="5086704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28 check, list, test, code, development, developer, programmer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AA07DA-8EDE-5842-A07B-B2916823E6F2}"/>
              </a:ext>
            </a:extLst>
          </p:cNvPr>
          <p:cNvSpPr txBox="1"/>
          <p:nvPr/>
        </p:nvSpPr>
        <p:spPr>
          <a:xfrm>
            <a:off x="7317142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29 server, hosting, code, development, developer, programmer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6EC4D-2EF7-8D46-9C66-2E39578490D9}"/>
              </a:ext>
            </a:extLst>
          </p:cNvPr>
          <p:cNvSpPr txBox="1"/>
          <p:nvPr/>
        </p:nvSpPr>
        <p:spPr>
          <a:xfrm>
            <a:off x="9547580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30 repository, data, code, development, developer, programmer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B57B5D-5019-6744-B04F-3D687842443A}"/>
              </a:ext>
            </a:extLst>
          </p:cNvPr>
          <p:cNvSpPr txBox="1"/>
          <p:nvPr/>
        </p:nvSpPr>
        <p:spPr>
          <a:xfrm>
            <a:off x="571499" y="838200"/>
            <a:ext cx="7793567" cy="290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6">
                    <a:lumMod val="25000"/>
                  </a:schemeClr>
                </a:solidFill>
              </a:rPr>
              <a:t>Select Icons and choose designated </a:t>
            </a:r>
            <a:r>
              <a:rPr lang="en-US" sz="1600" b="1">
                <a:solidFill>
                  <a:schemeClr val="accent6">
                    <a:lumMod val="25000"/>
                  </a:schemeClr>
                </a:solidFill>
              </a:rPr>
              <a:t>color fill to change icon color</a:t>
            </a:r>
          </a:p>
          <a:p>
            <a:pPr algn="l"/>
            <a:endParaRPr lang="en-US" sz="16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671D302-E8EE-DE42-B6B2-F03DA0B3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834" y="1580959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3647CA-8461-FC44-BD5E-4B4102856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99" y="1580959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61F08CA-2165-7649-BC61-FC2F96F3D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037" y="1580959"/>
            <a:ext cx="609600" cy="6096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FF9FCC8-61C5-0942-A333-5FB0C72CAC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475" y="1580959"/>
            <a:ext cx="6096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7140961-1694-794F-BB0D-AFBAD35722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913" y="1580959"/>
            <a:ext cx="609600" cy="6096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0AF2F74-B58F-034B-B049-2132129C21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834" y="3237088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D99C8178-5BC6-2B4A-8DF5-9F9CA977CB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3599" y="3237088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DB8F7D1C-14B6-1544-A30A-9A977A3BCC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4037" y="3237088"/>
            <a:ext cx="609600" cy="609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89BFCECA-0228-C845-86D2-69DB58126D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94475" y="3237088"/>
            <a:ext cx="609600" cy="6096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3CB3A95A-B678-6D49-90D4-7DD7A975000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24913" y="3237088"/>
            <a:ext cx="609600" cy="6096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41C7A7A-8BC0-A742-B961-DACB224909F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8834" y="4782039"/>
            <a:ext cx="609600" cy="6096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A638AF67-107E-EC45-8979-5BE9236E08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33599" y="4782039"/>
            <a:ext cx="609600" cy="6096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9960A1F9-3324-184A-94E7-B4C9CBDB83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764037" y="4782039"/>
            <a:ext cx="609600" cy="6096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D69CD5A-08B6-1742-99E6-739E9CC9E0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94475" y="4782039"/>
            <a:ext cx="609600" cy="6096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08C0239A-533C-1E4D-A2EF-DD3DD19CE67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24913" y="4782039"/>
            <a:ext cx="609600" cy="6096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CCCDF65A-0768-D547-B937-3659142D0423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System Architecture Icons</a:t>
            </a:r>
          </a:p>
        </p:txBody>
      </p:sp>
    </p:spTree>
    <p:extLst>
      <p:ext uri="{BB962C8B-B14F-4D97-AF65-F5344CB8AC3E}">
        <p14:creationId xmlns:p14="http://schemas.microsoft.com/office/powerpoint/2010/main" val="10769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564A-A92B-5F47-BAB9-3EFF86A4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74F7-3CD9-1B41-8314-AD74E923BB7D}"/>
              </a:ext>
            </a:extLst>
          </p:cNvPr>
          <p:cNvSpPr txBox="1"/>
          <p:nvPr/>
        </p:nvSpPr>
        <p:spPr>
          <a:xfrm>
            <a:off x="571501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31 database, data, code, development, developer, programmer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FDE4-AF39-C141-9D28-A160399E6851}"/>
              </a:ext>
            </a:extLst>
          </p:cNvPr>
          <p:cNvSpPr txBox="1"/>
          <p:nvPr/>
        </p:nvSpPr>
        <p:spPr>
          <a:xfrm>
            <a:off x="2856266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32 merger, code, development, developer, programmer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5E16B-B150-814E-8F16-99B7C3307D46}"/>
              </a:ext>
            </a:extLst>
          </p:cNvPr>
          <p:cNvSpPr txBox="1"/>
          <p:nvPr/>
        </p:nvSpPr>
        <p:spPr>
          <a:xfrm>
            <a:off x="5086704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33 bug, error, code, development, developer, programmer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6055D-3928-2744-8ABD-2A520B928469}"/>
              </a:ext>
            </a:extLst>
          </p:cNvPr>
          <p:cNvSpPr txBox="1"/>
          <p:nvPr/>
        </p:nvSpPr>
        <p:spPr>
          <a:xfrm>
            <a:off x="7317142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34 bug, error, debug, code, development, developer, programmer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12A63-A76D-D94B-8320-40BA5C1F5BFB}"/>
              </a:ext>
            </a:extLst>
          </p:cNvPr>
          <p:cNvSpPr txBox="1"/>
          <p:nvPr/>
        </p:nvSpPr>
        <p:spPr>
          <a:xfrm>
            <a:off x="9547580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35 module, code, development, developer, programmer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6CD1C3-08A2-A64B-87BA-8AB23161CEDE}"/>
              </a:ext>
            </a:extLst>
          </p:cNvPr>
          <p:cNvSpPr txBox="1"/>
          <p:nvPr/>
        </p:nvSpPr>
        <p:spPr>
          <a:xfrm>
            <a:off x="571501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36 coin, money, code, development, developer, programmer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E2B94D-3D17-CA4A-9719-A005929167FE}"/>
              </a:ext>
            </a:extLst>
          </p:cNvPr>
          <p:cNvSpPr txBox="1"/>
          <p:nvPr/>
        </p:nvSpPr>
        <p:spPr>
          <a:xfrm>
            <a:off x="2856266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37 shop, purchase, module, code, development, developer, programmer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33D1C-A28C-E84C-BC13-1B0505DF68BC}"/>
              </a:ext>
            </a:extLst>
          </p:cNvPr>
          <p:cNvSpPr txBox="1"/>
          <p:nvPr/>
        </p:nvSpPr>
        <p:spPr>
          <a:xfrm>
            <a:off x="5086704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38 money, code, development, developer,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C3F0BB-BE4B-094A-9891-3A292A9EC448}"/>
              </a:ext>
            </a:extLst>
          </p:cNvPr>
          <p:cNvSpPr txBox="1"/>
          <p:nvPr/>
        </p:nvSpPr>
        <p:spPr>
          <a:xfrm>
            <a:off x="7317142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39 server, hosting, code, development, developer, programmer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790B2-9E3B-2940-9E7C-8C64C6A8BF3C}"/>
              </a:ext>
            </a:extLst>
          </p:cNvPr>
          <p:cNvSpPr txBox="1"/>
          <p:nvPr/>
        </p:nvSpPr>
        <p:spPr>
          <a:xfrm>
            <a:off x="9547580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40 design website, code, development, developer, programmer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589A3E-1735-CD48-8D24-BCD52F28BE3D}"/>
              </a:ext>
            </a:extLst>
          </p:cNvPr>
          <p:cNvSpPr txBox="1"/>
          <p:nvPr/>
        </p:nvSpPr>
        <p:spPr>
          <a:xfrm>
            <a:off x="571501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41 monitoring, open, code, development, developer, programmer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FB8C6-A4D5-AB4F-8AC5-3B82A6F7CBD0}"/>
              </a:ext>
            </a:extLst>
          </p:cNvPr>
          <p:cNvSpPr txBox="1"/>
          <p:nvPr/>
        </p:nvSpPr>
        <p:spPr>
          <a:xfrm>
            <a:off x="2856266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42 artificial, intelligence, ai, code, development, developer, programmer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4ACBF2-377D-054F-A922-A384C95E9293}"/>
              </a:ext>
            </a:extLst>
          </p:cNvPr>
          <p:cNvSpPr txBox="1"/>
          <p:nvPr/>
        </p:nvSpPr>
        <p:spPr>
          <a:xfrm>
            <a:off x="5086704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43 merger, data, database, code, development, developer, programmer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AA07DA-8EDE-5842-A07B-B2916823E6F2}"/>
              </a:ext>
            </a:extLst>
          </p:cNvPr>
          <p:cNvSpPr txBox="1"/>
          <p:nvPr/>
        </p:nvSpPr>
        <p:spPr>
          <a:xfrm>
            <a:off x="7317142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44 data, database, window, code, development, developer, programmer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6EC4D-2EF7-8D46-9C66-2E39578490D9}"/>
              </a:ext>
            </a:extLst>
          </p:cNvPr>
          <p:cNvSpPr txBox="1"/>
          <p:nvPr/>
        </p:nvSpPr>
        <p:spPr>
          <a:xfrm>
            <a:off x="9547580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45 server, laptop, code, development, developer, programmer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B57B5D-5019-6744-B04F-3D687842443A}"/>
              </a:ext>
            </a:extLst>
          </p:cNvPr>
          <p:cNvSpPr txBox="1"/>
          <p:nvPr/>
        </p:nvSpPr>
        <p:spPr>
          <a:xfrm>
            <a:off x="571499" y="838200"/>
            <a:ext cx="7793567" cy="290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6">
                    <a:lumMod val="25000"/>
                  </a:schemeClr>
                </a:solidFill>
              </a:rPr>
              <a:t>Select Icons and choose designated </a:t>
            </a:r>
            <a:r>
              <a:rPr lang="en-US" sz="1600" b="1">
                <a:solidFill>
                  <a:schemeClr val="accent6">
                    <a:lumMod val="25000"/>
                  </a:schemeClr>
                </a:solidFill>
              </a:rPr>
              <a:t>color fill to change icon color</a:t>
            </a:r>
          </a:p>
          <a:p>
            <a:pPr algn="l"/>
            <a:endParaRPr lang="en-US" sz="16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B5DDD5-3B9C-7646-BAF4-A3BAAA2B8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834" y="1585383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F7D8B90-42E1-3F40-B6EE-D90E821FC6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99" y="1585383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E3BE385-011E-2442-BBD4-92AB1CA46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037" y="1585383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CDFF500-7BFD-BF44-A3A5-90B55E68A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475" y="1585383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F2849C3-F2C7-434E-8F27-70C28D0E07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913" y="1585383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40FAA00-7C21-E145-8EAF-FB52554D6A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834" y="3227210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3DFA35E-F3CC-1F45-B002-8BA9D2839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3599" y="3227210"/>
            <a:ext cx="609600" cy="6096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01FCB03-BE9F-B242-AD85-B80B5217E4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4037" y="3227210"/>
            <a:ext cx="609600" cy="6096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11FD2F20-BA52-3746-AF5C-F530D1C8EE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94475" y="3227210"/>
            <a:ext cx="609600" cy="6096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0010B6E-7003-8F44-8DE7-FEEDD024F8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24913" y="3227210"/>
            <a:ext cx="609600" cy="609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4650341-804E-C24C-8466-99021FECD63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8834" y="4786296"/>
            <a:ext cx="609600" cy="6096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E44272A-44A1-274F-A5D1-6143017BE37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33599" y="4786296"/>
            <a:ext cx="609600" cy="6096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ED21176-2B12-904F-9E2C-76135C9E66D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764037" y="4786296"/>
            <a:ext cx="609600" cy="6096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D3DCF85-37A6-9E4A-94AE-29E76547861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94475" y="4786296"/>
            <a:ext cx="609600" cy="6096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A9989BAD-6BDE-0345-A95E-10BB3A69F25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24913" y="4786296"/>
            <a:ext cx="609600" cy="609600"/>
          </a:xfrm>
          <a:prstGeom prst="rect">
            <a:avLst/>
          </a:prstGeom>
        </p:spPr>
      </p:pic>
      <p:sp>
        <p:nvSpPr>
          <p:cNvPr id="65" name="Title 1">
            <a:extLst>
              <a:ext uri="{FF2B5EF4-FFF2-40B4-BE49-F238E27FC236}">
                <a16:creationId xmlns:a16="http://schemas.microsoft.com/office/drawing/2014/main" id="{D55CA9C2-04EB-264D-8BA2-E90E7209B018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System Architecture Icons</a:t>
            </a:r>
          </a:p>
        </p:txBody>
      </p:sp>
    </p:spTree>
    <p:extLst>
      <p:ext uri="{BB962C8B-B14F-4D97-AF65-F5344CB8AC3E}">
        <p14:creationId xmlns:p14="http://schemas.microsoft.com/office/powerpoint/2010/main" val="357857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564A-A92B-5F47-BAB9-3EFF86A4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374F7-3CD9-1B41-8314-AD74E923BB7D}"/>
              </a:ext>
            </a:extLst>
          </p:cNvPr>
          <p:cNvSpPr txBox="1"/>
          <p:nvPr/>
        </p:nvSpPr>
        <p:spPr>
          <a:xfrm>
            <a:off x="571501" y="2492694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46 help, technical, support, code, development, developer, programmer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FDE4-AF39-C141-9D28-A160399E6851}"/>
              </a:ext>
            </a:extLst>
          </p:cNvPr>
          <p:cNvSpPr txBox="1"/>
          <p:nvPr/>
        </p:nvSpPr>
        <p:spPr>
          <a:xfrm>
            <a:off x="2856266" y="2492694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47 server, technical, support, code, development, developer, programmer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5E16B-B150-814E-8F16-99B7C3307D46}"/>
              </a:ext>
            </a:extLst>
          </p:cNvPr>
          <p:cNvSpPr txBox="1"/>
          <p:nvPr/>
        </p:nvSpPr>
        <p:spPr>
          <a:xfrm>
            <a:off x="5086704" y="2492694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48 big, data, cloud, code, development, developer, programmer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C6055D-3928-2744-8ABD-2A520B928469}"/>
              </a:ext>
            </a:extLst>
          </p:cNvPr>
          <p:cNvSpPr txBox="1"/>
          <p:nvPr/>
        </p:nvSpPr>
        <p:spPr>
          <a:xfrm>
            <a:off x="7317142" y="2492694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49 cloud, open, repository, code, development, developer, programmer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C12A63-A76D-D94B-8320-40BA5C1F5BFB}"/>
              </a:ext>
            </a:extLst>
          </p:cNvPr>
          <p:cNvSpPr txBox="1"/>
          <p:nvPr/>
        </p:nvSpPr>
        <p:spPr>
          <a:xfrm>
            <a:off x="9547580" y="2492694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50 chat, bot, messenger, code, development, developer, programmer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C850F62-E345-C14D-8714-0BEF558E1020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System Architecture Icons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B57B5D-5019-6744-B04F-3D687842443A}"/>
              </a:ext>
            </a:extLst>
          </p:cNvPr>
          <p:cNvSpPr txBox="1"/>
          <p:nvPr/>
        </p:nvSpPr>
        <p:spPr>
          <a:xfrm>
            <a:off x="571499" y="838200"/>
            <a:ext cx="7793567" cy="290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6">
                    <a:lumMod val="25000"/>
                  </a:schemeClr>
                </a:solidFill>
              </a:rPr>
              <a:t>Select Icons and choose designated </a:t>
            </a:r>
            <a:r>
              <a:rPr lang="en-US" sz="1600" b="1">
                <a:solidFill>
                  <a:schemeClr val="accent6">
                    <a:lumMod val="25000"/>
                  </a:schemeClr>
                </a:solidFill>
              </a:rPr>
              <a:t>color fill to change icon color</a:t>
            </a:r>
          </a:p>
          <a:p>
            <a:pPr algn="l"/>
            <a:endParaRPr lang="en-US" sz="16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F34C3A-B6A0-8B46-8FC3-46AA03273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834" y="1799485"/>
            <a:ext cx="6096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24354AE-DC0E-DA49-A48B-61428D94D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99" y="1799485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0704BAF-FD41-9647-989A-4B17180D5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037" y="1799485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BE83585-9714-814D-B9D1-1ADCCC3715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475" y="1799485"/>
            <a:ext cx="609600" cy="6096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8B49D2A-7DEF-CF4D-B1AF-C3DF002B59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913" y="1799485"/>
            <a:ext cx="609600" cy="609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07D7CF-0139-BF44-83AA-AFAB330CA21C}"/>
              </a:ext>
            </a:extLst>
          </p:cNvPr>
          <p:cNvSpPr txBox="1"/>
          <p:nvPr/>
        </p:nvSpPr>
        <p:spPr>
          <a:xfrm>
            <a:off x="2637277" y="3991282"/>
            <a:ext cx="6917446" cy="207541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Each process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should have at least one input and an output.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Each data store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should have at least one data flow in and one data flow out.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Data stored in a system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must go through a process.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All processes in a Dataflow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Diagram go to another process or a data store.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Use change of color only to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highlight important components, steps or processes.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195C6A-8858-C845-BEDD-48D1782A9645}"/>
              </a:ext>
            </a:extLst>
          </p:cNvPr>
          <p:cNvSpPr txBox="1"/>
          <p:nvPr/>
        </p:nvSpPr>
        <p:spPr>
          <a:xfrm>
            <a:off x="3902190" y="3557039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Tips &amp; Guidelines</a:t>
            </a:r>
          </a:p>
        </p:txBody>
      </p:sp>
    </p:spTree>
    <p:extLst>
      <p:ext uri="{BB962C8B-B14F-4D97-AF65-F5344CB8AC3E}">
        <p14:creationId xmlns:p14="http://schemas.microsoft.com/office/powerpoint/2010/main" val="166017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848C4-7079-E84F-9476-7B4DCB0C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12BC4B-1802-9D48-A89B-649BA5E4FC96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Questions &amp; </a:t>
            </a:r>
            <a:r>
              <a:rPr lang="en-US" b="1"/>
              <a:t>Assistance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E2105-A28C-C844-ACFF-80C29C1B6003}"/>
              </a:ext>
            </a:extLst>
          </p:cNvPr>
          <p:cNvSpPr txBox="1"/>
          <p:nvPr/>
        </p:nvSpPr>
        <p:spPr>
          <a:xfrm>
            <a:off x="780406" y="1678403"/>
            <a:ext cx="5315594" cy="2441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If you need any assistance, please feel free to reach out </a:t>
            </a: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to Jim Bowman or Brylan Leviston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We will send regular notifications to remind team members</a:t>
            </a:r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 of upcoming deadlines or specific requests/additions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433FBC-A495-284E-9306-949A8CA80DFD}"/>
              </a:ext>
            </a:extLst>
          </p:cNvPr>
          <p:cNvSpPr txBox="1"/>
          <p:nvPr/>
        </p:nvSpPr>
        <p:spPr>
          <a:xfrm>
            <a:off x="780406" y="1243061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</a:rPr>
              <a:t>Notifications &amp; Assistance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3503E-62C8-6D4E-A444-760325EDB524}"/>
              </a:ext>
            </a:extLst>
          </p:cNvPr>
          <p:cNvSpPr txBox="1"/>
          <p:nvPr/>
        </p:nvSpPr>
        <p:spPr>
          <a:xfrm>
            <a:off x="6419205" y="1678403"/>
            <a:ext cx="5315594" cy="24417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November 1</a:t>
            </a:r>
            <a:r>
              <a:rPr lang="en-US" sz="1400" b="1" baseline="30000">
                <a:solidFill>
                  <a:schemeClr val="accent6">
                    <a:lumMod val="25000"/>
                  </a:schemeClr>
                </a:solidFill>
              </a:rPr>
              <a:t>st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, 2021 –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November 15</a:t>
            </a:r>
            <a:r>
              <a:rPr lang="en-US" sz="1400" b="1" baseline="30000">
                <a:solidFill>
                  <a:schemeClr val="accent6">
                    <a:lumMod val="25000"/>
                  </a:schemeClr>
                </a:solidFill>
              </a:rPr>
              <a:t>th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, 2021 –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November 30</a:t>
            </a:r>
            <a:r>
              <a:rPr lang="en-US" sz="1400" b="1" baseline="30000">
                <a:solidFill>
                  <a:schemeClr val="accent6">
                    <a:lumMod val="25000"/>
                  </a:schemeClr>
                </a:solidFill>
              </a:rPr>
              <a:t>th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, 2021 - </a:t>
            </a: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C06AE-999D-F048-BA14-3BAE8BAB1D73}"/>
              </a:ext>
            </a:extLst>
          </p:cNvPr>
          <p:cNvSpPr txBox="1"/>
          <p:nvPr/>
        </p:nvSpPr>
        <p:spPr>
          <a:xfrm>
            <a:off x="6419205" y="1243061"/>
            <a:ext cx="4387620" cy="4353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b="1">
                <a:solidFill>
                  <a:schemeClr val="accent1"/>
                </a:solidFill>
              </a:rPr>
              <a:t>Deadlines &amp; Important Dates</a:t>
            </a:r>
          </a:p>
        </p:txBody>
      </p:sp>
    </p:spTree>
    <p:extLst>
      <p:ext uri="{BB962C8B-B14F-4D97-AF65-F5344CB8AC3E}">
        <p14:creationId xmlns:p14="http://schemas.microsoft.com/office/powerpoint/2010/main" val="281041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3EB61A-5F4E-E647-8A98-B1E0026D2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8B6253-EFE3-D54F-9E84-F8A496EF0704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94BE0-A94A-5C4A-A968-EC6D190A1DD0}"/>
              </a:ext>
            </a:extLst>
          </p:cNvPr>
          <p:cNvSpPr txBox="1"/>
          <p:nvPr/>
        </p:nvSpPr>
        <p:spPr>
          <a:xfrm>
            <a:off x="1170432" y="1993129"/>
            <a:ext cx="4669536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25000"/>
                  </a:schemeClr>
                </a:solidFill>
              </a:rPr>
              <a:t>Please save your work as;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F0E65-1031-5840-B0A0-A72F3E3C7F04}"/>
              </a:ext>
            </a:extLst>
          </p:cNvPr>
          <p:cNvSpPr txBox="1"/>
          <p:nvPr/>
        </p:nvSpPr>
        <p:spPr>
          <a:xfrm>
            <a:off x="1170432" y="1505449"/>
            <a:ext cx="4669536" cy="4876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Slide Templates Instructions: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E9FE0F-6BE0-0047-BA51-0F8001958525}"/>
              </a:ext>
            </a:extLst>
          </p:cNvPr>
          <p:cNvSpPr txBox="1"/>
          <p:nvPr/>
        </p:nvSpPr>
        <p:spPr>
          <a:xfrm>
            <a:off x="1170432" y="2437064"/>
            <a:ext cx="8924745" cy="30056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Solution Architecture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Summary_SA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Dataflow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_Team_Name_v1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A8F3E4-347C-7642-875D-397A63D86669}"/>
              </a:ext>
            </a:extLst>
          </p:cNvPr>
          <p:cNvGrpSpPr/>
          <p:nvPr/>
        </p:nvGrpSpPr>
        <p:grpSpPr>
          <a:xfrm>
            <a:off x="6295245" y="1091612"/>
            <a:ext cx="2669118" cy="1275059"/>
            <a:chOff x="6486171" y="1780723"/>
            <a:chExt cx="2669118" cy="12750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AFB027-E846-E64B-A915-C88B5C5A22C2}"/>
                </a:ext>
              </a:extLst>
            </p:cNvPr>
            <p:cNvSpPr txBox="1"/>
            <p:nvPr/>
          </p:nvSpPr>
          <p:spPr>
            <a:xfrm>
              <a:off x="6486171" y="1780723"/>
              <a:ext cx="2669118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>
                  <a:solidFill>
                    <a:schemeClr val="bg2">
                      <a:lumMod val="50000"/>
                    </a:schemeClr>
                  </a:solidFill>
                </a:rPr>
                <a:t>Your Name</a:t>
              </a:r>
            </a:p>
            <a:p>
              <a:pPr algn="ctr"/>
              <a:r>
                <a:rPr lang="en-US" sz="1200">
                  <a:solidFill>
                    <a:schemeClr val="bg2">
                      <a:lumMod val="50000"/>
                    </a:schemeClr>
                  </a:solidFill>
                </a:rPr>
                <a:t>(For reference if additional information is needed)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54744D-8ABE-D24C-911F-A43FFDC3DDA9}"/>
                </a:ext>
              </a:extLst>
            </p:cNvPr>
            <p:cNvCxnSpPr/>
            <p:nvPr/>
          </p:nvCxnSpPr>
          <p:spPr>
            <a:xfrm>
              <a:off x="7845778" y="2438400"/>
              <a:ext cx="0" cy="617382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A309D-BDBA-3941-B41C-39A8CCEEADE1}"/>
              </a:ext>
            </a:extLst>
          </p:cNvPr>
          <p:cNvGrpSpPr/>
          <p:nvPr/>
        </p:nvGrpSpPr>
        <p:grpSpPr>
          <a:xfrm>
            <a:off x="6147751" y="2750883"/>
            <a:ext cx="1388533" cy="806591"/>
            <a:chOff x="6153148" y="3426742"/>
            <a:chExt cx="1388533" cy="8065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854D17-73C5-0040-9D36-F56B0AC378E1}"/>
                </a:ext>
              </a:extLst>
            </p:cNvPr>
            <p:cNvSpPr txBox="1"/>
            <p:nvPr/>
          </p:nvSpPr>
          <p:spPr>
            <a:xfrm>
              <a:off x="6153148" y="3720393"/>
              <a:ext cx="1388533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>
                  <a:solidFill>
                    <a:schemeClr val="bg2">
                      <a:lumMod val="50000"/>
                    </a:schemeClr>
                  </a:solidFill>
                </a:rPr>
                <a:t>Your Team Name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603ECB-B498-6A45-A6A3-357064D6BD50}"/>
                </a:ext>
              </a:extLst>
            </p:cNvPr>
            <p:cNvCxnSpPr>
              <a:cxnSpLocks/>
            </p:cNvCxnSpPr>
            <p:nvPr/>
          </p:nvCxnSpPr>
          <p:spPr>
            <a:xfrm>
              <a:off x="6847414" y="3426742"/>
              <a:ext cx="1" cy="293651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F5AEFF-C83C-4C4B-AB43-3C7611633E14}"/>
              </a:ext>
            </a:extLst>
          </p:cNvPr>
          <p:cNvGrpSpPr/>
          <p:nvPr/>
        </p:nvGrpSpPr>
        <p:grpSpPr>
          <a:xfrm>
            <a:off x="7536287" y="2737631"/>
            <a:ext cx="1388533" cy="1329223"/>
            <a:chOff x="7541681" y="3426742"/>
            <a:chExt cx="1388533" cy="132922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1B04B4-1614-0B45-9941-2E3F69CAD421}"/>
                </a:ext>
              </a:extLst>
            </p:cNvPr>
            <p:cNvSpPr txBox="1"/>
            <p:nvPr/>
          </p:nvSpPr>
          <p:spPr>
            <a:xfrm>
              <a:off x="7541681" y="4243025"/>
              <a:ext cx="1388533" cy="5129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400" b="1">
                  <a:solidFill>
                    <a:schemeClr val="bg2">
                      <a:lumMod val="50000"/>
                    </a:schemeClr>
                  </a:solidFill>
                </a:rPr>
                <a:t>Version #</a:t>
              </a:r>
              <a:r>
                <a:rPr lang="en-US" sz="140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</a:p>
            <a:p>
              <a:pPr algn="ctr"/>
              <a:r>
                <a:rPr lang="en-US" sz="1200">
                  <a:solidFill>
                    <a:schemeClr val="bg2">
                      <a:lumMod val="50000"/>
                    </a:schemeClr>
                  </a:solidFill>
                </a:rPr>
                <a:t>(to determine which iteration is most recent)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49AC08C-7DE3-BA42-A9B4-4F7AA0CD40DD}"/>
                </a:ext>
              </a:extLst>
            </p:cNvPr>
            <p:cNvCxnSpPr>
              <a:endCxn id="9" idx="0"/>
            </p:cNvCxnSpPr>
            <p:nvPr/>
          </p:nvCxnSpPr>
          <p:spPr>
            <a:xfrm>
              <a:off x="8235947" y="3426742"/>
              <a:ext cx="1" cy="816283"/>
            </a:xfrm>
            <a:prstGeom prst="line">
              <a:avLst/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6390D37-4627-1540-A54A-C43363F9591E}"/>
              </a:ext>
            </a:extLst>
          </p:cNvPr>
          <p:cNvSpPr txBox="1"/>
          <p:nvPr/>
        </p:nvSpPr>
        <p:spPr>
          <a:xfrm>
            <a:off x="1170432" y="4820737"/>
            <a:ext cx="10079460" cy="7566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6">
                    <a:lumMod val="25000"/>
                  </a:schemeClr>
                </a:solidFill>
              </a:rPr>
              <a:t>Once completed, please upload your work to Cotiviti ERS SharePoint, </a:t>
            </a:r>
            <a:r>
              <a:rPr lang="en-US" b="1" err="1">
                <a:solidFill>
                  <a:schemeClr val="accent6">
                    <a:lumMod val="25000"/>
                  </a:schemeClr>
                </a:solidFill>
              </a:rPr>
              <a:t>SharePoint.com</a:t>
            </a:r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/Cotiviti/ERS </a:t>
            </a:r>
            <a:r>
              <a:rPr lang="en-US">
                <a:solidFill>
                  <a:schemeClr val="accent6">
                    <a:lumMod val="25000"/>
                  </a:schemeClr>
                </a:solidFill>
              </a:rPr>
              <a:t>into the prospective Team Folder. </a:t>
            </a:r>
            <a:endParaRPr lang="en-US" b="1">
              <a:solidFill>
                <a:schemeClr val="accent6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425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45AFC6-00E7-334B-9FCA-64A8617E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02E13-93B4-FD47-B3B4-2216B21775C2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Colors &amp; Fonts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B4BFD-E60F-3B47-8167-C3B897EFF8A8}"/>
              </a:ext>
            </a:extLst>
          </p:cNvPr>
          <p:cNvSpPr txBox="1"/>
          <p:nvPr/>
        </p:nvSpPr>
        <p:spPr>
          <a:xfrm>
            <a:off x="593667" y="2291974"/>
            <a:ext cx="5226755" cy="3838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>
                <a:solidFill>
                  <a:schemeClr val="accent6">
                    <a:lumMod val="25000"/>
                  </a:schemeClr>
                </a:solidFill>
              </a:rPr>
              <a:t>Montserrat – </a:t>
            </a:r>
            <a:r>
              <a:rPr lang="en-US">
                <a:solidFill>
                  <a:schemeClr val="accent6">
                    <a:lumMod val="25000"/>
                  </a:schemeClr>
                </a:solidFill>
                <a:latin typeface="Montserrat Light" pitchFamily="2" charset="77"/>
              </a:rPr>
              <a:t>Light</a:t>
            </a:r>
            <a:r>
              <a:rPr lang="en-US">
                <a:solidFill>
                  <a:schemeClr val="accent6">
                    <a:lumMod val="25000"/>
                  </a:schemeClr>
                </a:solidFill>
              </a:rPr>
              <a:t> to </a:t>
            </a:r>
            <a:r>
              <a:rPr lang="en-US" b="1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Bold </a:t>
            </a:r>
            <a:r>
              <a:rPr lang="en-US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variations</a:t>
            </a:r>
            <a:endParaRPr lang="en-US" b="1">
              <a:solidFill>
                <a:schemeClr val="accent6">
                  <a:lumMod val="25000"/>
                </a:schemeClr>
              </a:solidFill>
              <a:latin typeface="Montserrat SemiBold" pitchFamily="2" charset="77"/>
            </a:endParaRPr>
          </a:p>
          <a:p>
            <a:endParaRPr lang="en-US">
              <a:solidFill>
                <a:schemeClr val="accent6">
                  <a:lumMod val="25000"/>
                </a:schemeClr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5BA07-1980-5D49-BF69-A47C81921CA0}"/>
              </a:ext>
            </a:extLst>
          </p:cNvPr>
          <p:cNvSpPr txBox="1"/>
          <p:nvPr/>
        </p:nvSpPr>
        <p:spPr>
          <a:xfrm>
            <a:off x="2163329" y="454340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Header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CBECE-E6EF-7741-AC5C-E415DB917DCA}"/>
              </a:ext>
            </a:extLst>
          </p:cNvPr>
          <p:cNvSpPr txBox="1"/>
          <p:nvPr/>
        </p:nvSpPr>
        <p:spPr>
          <a:xfrm>
            <a:off x="2163329" y="495552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2081E6-1299-E24F-AC69-CA07D39A9A38}"/>
              </a:ext>
            </a:extLst>
          </p:cNvPr>
          <p:cNvSpPr txBox="1"/>
          <p:nvPr/>
        </p:nvSpPr>
        <p:spPr>
          <a:xfrm>
            <a:off x="2163329" y="4131282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Title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B12A5-A68E-7541-83AB-428320635AF4}"/>
              </a:ext>
            </a:extLst>
          </p:cNvPr>
          <p:cNvSpPr txBox="1"/>
          <p:nvPr/>
        </p:nvSpPr>
        <p:spPr>
          <a:xfrm>
            <a:off x="2163329" y="5290633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Description Box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85BE266-1C2C-4241-924E-D1D16181E420}"/>
              </a:ext>
            </a:extLst>
          </p:cNvPr>
          <p:cNvGrpSpPr/>
          <p:nvPr/>
        </p:nvGrpSpPr>
        <p:grpSpPr>
          <a:xfrm>
            <a:off x="6173062" y="893910"/>
            <a:ext cx="3138311" cy="1756229"/>
            <a:chOff x="6228437" y="1002915"/>
            <a:chExt cx="3138311" cy="17562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6F5147-CBEB-2540-B13F-E8E3A0AB1E5E}"/>
                </a:ext>
              </a:extLst>
            </p:cNvPr>
            <p:cNvSpPr/>
            <p:nvPr/>
          </p:nvSpPr>
          <p:spPr>
            <a:xfrm>
              <a:off x="6366158" y="1471727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6E200F-6911-8149-8DF5-541249BAE966}"/>
                </a:ext>
              </a:extLst>
            </p:cNvPr>
            <p:cNvSpPr/>
            <p:nvPr/>
          </p:nvSpPr>
          <p:spPr>
            <a:xfrm>
              <a:off x="6366158" y="1954733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868F10-01B0-E24C-B21D-5B9BF3D11BF3}"/>
                </a:ext>
              </a:extLst>
            </p:cNvPr>
            <p:cNvSpPr/>
            <p:nvPr/>
          </p:nvSpPr>
          <p:spPr>
            <a:xfrm>
              <a:off x="6366158" y="2454344"/>
              <a:ext cx="3048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3B62C3-96D2-5345-893B-816CB4929C88}"/>
                </a:ext>
              </a:extLst>
            </p:cNvPr>
            <p:cNvSpPr/>
            <p:nvPr/>
          </p:nvSpPr>
          <p:spPr>
            <a:xfrm>
              <a:off x="7854963" y="1471727"/>
              <a:ext cx="304800" cy="304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9D8F27F-7268-B14D-AE70-FE11EAF75A33}"/>
                </a:ext>
              </a:extLst>
            </p:cNvPr>
            <p:cNvSpPr/>
            <p:nvPr/>
          </p:nvSpPr>
          <p:spPr>
            <a:xfrm>
              <a:off x="7859197" y="1954733"/>
              <a:ext cx="304800" cy="304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6B979FC-51DA-5540-BEC4-BC25DD0FC1F1}"/>
                </a:ext>
              </a:extLst>
            </p:cNvPr>
            <p:cNvSpPr/>
            <p:nvPr/>
          </p:nvSpPr>
          <p:spPr>
            <a:xfrm>
              <a:off x="7863431" y="2454344"/>
              <a:ext cx="30480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36796CC-29C7-4D42-8BC3-41AE1C816CE4}"/>
                </a:ext>
              </a:extLst>
            </p:cNvPr>
            <p:cNvSpPr txBox="1"/>
            <p:nvPr/>
          </p:nvSpPr>
          <p:spPr>
            <a:xfrm>
              <a:off x="6670957" y="1471727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Purple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957119-65E3-C741-8F48-3ED821EF4D32}"/>
                </a:ext>
              </a:extLst>
            </p:cNvPr>
            <p:cNvSpPr txBox="1"/>
            <p:nvPr/>
          </p:nvSpPr>
          <p:spPr>
            <a:xfrm>
              <a:off x="6670957" y="1954733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Magenta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ADA69B-8974-6843-A689-9B1734A8BCE1}"/>
                </a:ext>
              </a:extLst>
            </p:cNvPr>
            <p:cNvSpPr txBox="1"/>
            <p:nvPr/>
          </p:nvSpPr>
          <p:spPr>
            <a:xfrm>
              <a:off x="8179521" y="2454344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Lavender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6924F8B-9DFA-9642-B68B-B27DA369B340}"/>
                </a:ext>
              </a:extLst>
            </p:cNvPr>
            <p:cNvSpPr txBox="1"/>
            <p:nvPr/>
          </p:nvSpPr>
          <p:spPr>
            <a:xfrm>
              <a:off x="8179521" y="1471727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Lilac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F3C78E-2F1F-C84F-A53C-5A9D602224D8}"/>
                </a:ext>
              </a:extLst>
            </p:cNvPr>
            <p:cNvSpPr txBox="1"/>
            <p:nvPr/>
          </p:nvSpPr>
          <p:spPr>
            <a:xfrm>
              <a:off x="8179520" y="1954733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Rose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BB73F4-DE0B-1E40-808E-867586C7AD90}"/>
                </a:ext>
              </a:extLst>
            </p:cNvPr>
            <p:cNvSpPr txBox="1"/>
            <p:nvPr/>
          </p:nvSpPr>
          <p:spPr>
            <a:xfrm>
              <a:off x="6670957" y="2454344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M. Violet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8FF994-2E16-0547-86F5-476A8C844D84}"/>
                </a:ext>
              </a:extLst>
            </p:cNvPr>
            <p:cNvSpPr txBox="1"/>
            <p:nvPr/>
          </p:nvSpPr>
          <p:spPr>
            <a:xfrm>
              <a:off x="6228437" y="1002915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1"/>
                  </a:solidFill>
                </a:rPr>
                <a:t>Primary Focus Colors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A57714-B488-0D40-9E40-026A9FEC5824}"/>
              </a:ext>
            </a:extLst>
          </p:cNvPr>
          <p:cNvGrpSpPr/>
          <p:nvPr/>
        </p:nvGrpSpPr>
        <p:grpSpPr>
          <a:xfrm>
            <a:off x="9195406" y="4969270"/>
            <a:ext cx="3138311" cy="1340263"/>
            <a:chOff x="6277941" y="4994025"/>
            <a:chExt cx="3138311" cy="13402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BF2F177-A4F6-0041-B366-6A3D171BEC48}"/>
                </a:ext>
              </a:extLst>
            </p:cNvPr>
            <p:cNvSpPr/>
            <p:nvPr/>
          </p:nvSpPr>
          <p:spPr>
            <a:xfrm>
              <a:off x="7847097" y="5413252"/>
              <a:ext cx="304800" cy="304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9047FD-6FEF-7E45-994D-F3A080FB89F4}"/>
                </a:ext>
              </a:extLst>
            </p:cNvPr>
            <p:cNvSpPr/>
            <p:nvPr/>
          </p:nvSpPr>
          <p:spPr>
            <a:xfrm>
              <a:off x="6366158" y="5958180"/>
              <a:ext cx="304800" cy="30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6CAEC1-1E84-8D48-8F7E-80E20DC87208}"/>
                </a:ext>
              </a:extLst>
            </p:cNvPr>
            <p:cNvSpPr/>
            <p:nvPr/>
          </p:nvSpPr>
          <p:spPr>
            <a:xfrm>
              <a:off x="6366158" y="5413252"/>
              <a:ext cx="304800" cy="304800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4529D2-01AB-1445-99F4-CDF9DE1C5ECC}"/>
                </a:ext>
              </a:extLst>
            </p:cNvPr>
            <p:cNvSpPr txBox="1"/>
            <p:nvPr/>
          </p:nvSpPr>
          <p:spPr>
            <a:xfrm>
              <a:off x="6277941" y="4994025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1"/>
                  </a:solidFill>
                </a:rPr>
                <a:t>Primary Font Colors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264A49A-3419-F846-95DB-A1BD53B096C8}"/>
                </a:ext>
              </a:extLst>
            </p:cNvPr>
            <p:cNvSpPr txBox="1"/>
            <p:nvPr/>
          </p:nvSpPr>
          <p:spPr>
            <a:xfrm>
              <a:off x="6670957" y="5341944"/>
              <a:ext cx="1071261" cy="4474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Dark</a:t>
              </a:r>
            </a:p>
            <a:p>
              <a:pPr algn="l"/>
              <a:r>
                <a:rPr lang="en-US" sz="1400"/>
                <a:t>Lilac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0486CD3-94E9-1B46-8465-55DA39862051}"/>
                </a:ext>
              </a:extLst>
            </p:cNvPr>
            <p:cNvSpPr txBox="1"/>
            <p:nvPr/>
          </p:nvSpPr>
          <p:spPr>
            <a:xfrm>
              <a:off x="6670957" y="5986763"/>
              <a:ext cx="1071261" cy="24763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Purple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7B1F2D-5F4E-D642-98C9-66606C290D38}"/>
                </a:ext>
              </a:extLst>
            </p:cNvPr>
            <p:cNvSpPr txBox="1"/>
            <p:nvPr/>
          </p:nvSpPr>
          <p:spPr>
            <a:xfrm>
              <a:off x="8151897" y="5341945"/>
              <a:ext cx="1071261" cy="447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Deep</a:t>
              </a:r>
            </a:p>
            <a:p>
              <a:pPr algn="l"/>
              <a:r>
                <a:rPr lang="en-US" sz="1400"/>
                <a:t>Lilac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42F811-87C5-FC45-B12B-1797DCCCF844}"/>
                </a:ext>
              </a:extLst>
            </p:cNvPr>
            <p:cNvSpPr/>
            <p:nvPr/>
          </p:nvSpPr>
          <p:spPr>
            <a:xfrm>
              <a:off x="7847097" y="5958180"/>
              <a:ext cx="304800" cy="304800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3BAD1C-422B-5C4F-A0D4-2FD10590606D}"/>
                </a:ext>
              </a:extLst>
            </p:cNvPr>
            <p:cNvSpPr txBox="1"/>
            <p:nvPr/>
          </p:nvSpPr>
          <p:spPr>
            <a:xfrm>
              <a:off x="8151897" y="5886873"/>
              <a:ext cx="1071261" cy="447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Medium Lilac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490E397-86F6-2A49-818F-747FAAAD17F5}"/>
              </a:ext>
            </a:extLst>
          </p:cNvPr>
          <p:cNvSpPr txBox="1"/>
          <p:nvPr/>
        </p:nvSpPr>
        <p:spPr>
          <a:xfrm>
            <a:off x="1637889" y="1009155"/>
            <a:ext cx="3138311" cy="38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Font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FE6B4D-A995-9245-9849-852C72831D01}"/>
              </a:ext>
            </a:extLst>
          </p:cNvPr>
          <p:cNvSpPr txBox="1"/>
          <p:nvPr/>
        </p:nvSpPr>
        <p:spPr>
          <a:xfrm>
            <a:off x="593667" y="1879687"/>
            <a:ext cx="5226755" cy="3838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>
                <a:solidFill>
                  <a:schemeClr val="accent6">
                    <a:lumMod val="25000"/>
                  </a:schemeClr>
                </a:solidFill>
                <a:latin typeface="Montserrat Light" pitchFamily="2" charset="77"/>
              </a:rPr>
              <a:t>Montserrat</a:t>
            </a:r>
            <a:r>
              <a:rPr lang="en-US" sz="140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   </a:t>
            </a:r>
            <a:r>
              <a:rPr lang="en-US" sz="1400">
                <a:solidFill>
                  <a:schemeClr val="accent6">
                    <a:lumMod val="25000"/>
                  </a:schemeClr>
                </a:solidFill>
                <a:latin typeface="Montserrat Medium" pitchFamily="2" charset="77"/>
              </a:rPr>
              <a:t>Montserrat </a:t>
            </a:r>
            <a:r>
              <a:rPr lang="en-US" sz="1400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  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  <a:latin typeface="Montserrat SemiBold" pitchFamily="2" charset="77"/>
              </a:rPr>
              <a:t>Montserrat     </a:t>
            </a:r>
            <a:r>
              <a:rPr lang="en-US" sz="1400" b="1">
                <a:solidFill>
                  <a:schemeClr val="accent6">
                    <a:lumMod val="25000"/>
                  </a:schemeClr>
                </a:solidFill>
                <a:latin typeface="Montserrat" pitchFamily="2" charset="77"/>
              </a:rPr>
              <a:t>Montserrat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11CD05-D5F3-364F-9C74-85759AF819AB}"/>
              </a:ext>
            </a:extLst>
          </p:cNvPr>
          <p:cNvSpPr txBox="1"/>
          <p:nvPr/>
        </p:nvSpPr>
        <p:spPr>
          <a:xfrm>
            <a:off x="1664297" y="3417669"/>
            <a:ext cx="3138311" cy="38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Labels and Descriptions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97FC88-86F4-4D43-9BBE-90BACD3AB11A}"/>
              </a:ext>
            </a:extLst>
          </p:cNvPr>
          <p:cNvSpPr txBox="1"/>
          <p:nvPr/>
        </p:nvSpPr>
        <p:spPr>
          <a:xfrm>
            <a:off x="6244856" y="5190438"/>
            <a:ext cx="2706831" cy="1148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Secondary font colors are not restricted</a:t>
            </a:r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, but should be legible and used w/ a legend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110FA3-27A3-434D-BC3A-9B89711D2091}"/>
              </a:ext>
            </a:extLst>
          </p:cNvPr>
          <p:cNvGrpSpPr/>
          <p:nvPr/>
        </p:nvGrpSpPr>
        <p:grpSpPr>
          <a:xfrm>
            <a:off x="7327272" y="2890267"/>
            <a:ext cx="3138311" cy="1949004"/>
            <a:chOff x="6277941" y="2941629"/>
            <a:chExt cx="3138311" cy="194900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5CA8D5-1AAC-CA44-B2C3-D28F55E7F666}"/>
                </a:ext>
              </a:extLst>
            </p:cNvPr>
            <p:cNvSpPr/>
            <p:nvPr/>
          </p:nvSpPr>
          <p:spPr>
            <a:xfrm>
              <a:off x="6366158" y="4483433"/>
              <a:ext cx="304800" cy="3048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4B84A00-9C70-3E41-B00C-4F531F033418}"/>
                </a:ext>
              </a:extLst>
            </p:cNvPr>
            <p:cNvSpPr/>
            <p:nvPr/>
          </p:nvSpPr>
          <p:spPr>
            <a:xfrm>
              <a:off x="6366158" y="3943952"/>
              <a:ext cx="304800" cy="304800"/>
            </a:xfrm>
            <a:prstGeom prst="rect">
              <a:avLst/>
            </a:prstGeom>
            <a:solidFill>
              <a:srgbClr val="0DD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A415602-3741-3945-AEB0-EE751A4A9EB7}"/>
                </a:ext>
              </a:extLst>
            </p:cNvPr>
            <p:cNvSpPr/>
            <p:nvPr/>
          </p:nvSpPr>
          <p:spPr>
            <a:xfrm>
              <a:off x="6366158" y="3395056"/>
              <a:ext cx="304800" cy="304800"/>
            </a:xfrm>
            <a:prstGeom prst="rect">
              <a:avLst/>
            </a:prstGeom>
            <a:solidFill>
              <a:srgbClr val="A4D5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80EFD-097D-F744-B0F4-28C9EDECC126}"/>
                </a:ext>
              </a:extLst>
            </p:cNvPr>
            <p:cNvSpPr/>
            <p:nvPr/>
          </p:nvSpPr>
          <p:spPr>
            <a:xfrm>
              <a:off x="7852967" y="3395056"/>
              <a:ext cx="304800" cy="304800"/>
            </a:xfrm>
            <a:prstGeom prst="rect">
              <a:avLst/>
            </a:prstGeom>
            <a:solidFill>
              <a:srgbClr val="EEE7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DB36B7-0F0A-D343-B1B3-C24F18A4F61E}"/>
                </a:ext>
              </a:extLst>
            </p:cNvPr>
            <p:cNvSpPr/>
            <p:nvPr/>
          </p:nvSpPr>
          <p:spPr>
            <a:xfrm>
              <a:off x="7847097" y="3943952"/>
              <a:ext cx="304800" cy="304800"/>
            </a:xfrm>
            <a:prstGeom prst="rect">
              <a:avLst/>
            </a:prstGeom>
            <a:solidFill>
              <a:srgbClr val="F581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0CCEF2-0F35-3A41-BDB5-F3E9AEACD7A3}"/>
                </a:ext>
              </a:extLst>
            </p:cNvPr>
            <p:cNvSpPr txBox="1"/>
            <p:nvPr/>
          </p:nvSpPr>
          <p:spPr>
            <a:xfrm>
              <a:off x="6670957" y="3395056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Grass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E515AD-DEC4-EE4C-90C8-9E846B7284DB}"/>
                </a:ext>
              </a:extLst>
            </p:cNvPr>
            <p:cNvSpPr txBox="1"/>
            <p:nvPr/>
          </p:nvSpPr>
          <p:spPr>
            <a:xfrm>
              <a:off x="8158767" y="3395056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Yellow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3C8A9D-FFB8-7F48-A076-10C2F116C354}"/>
                </a:ext>
              </a:extLst>
            </p:cNvPr>
            <p:cNvSpPr txBox="1"/>
            <p:nvPr/>
          </p:nvSpPr>
          <p:spPr>
            <a:xfrm>
              <a:off x="6670957" y="4381033"/>
              <a:ext cx="1071261" cy="5096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Ocean Blue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86D4BD-02FA-424C-9F8A-57A97F0309F7}"/>
                </a:ext>
              </a:extLst>
            </p:cNvPr>
            <p:cNvSpPr txBox="1"/>
            <p:nvPr/>
          </p:nvSpPr>
          <p:spPr>
            <a:xfrm>
              <a:off x="6670957" y="3943952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G. Blue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1409E4-D228-3F44-96EF-72CEBD2E6FDE}"/>
                </a:ext>
              </a:extLst>
            </p:cNvPr>
            <p:cNvSpPr txBox="1"/>
            <p:nvPr/>
          </p:nvSpPr>
          <p:spPr>
            <a:xfrm>
              <a:off x="8158767" y="3943952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Orange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6549E3-03CB-1248-B01E-C30089C8A058}"/>
                </a:ext>
              </a:extLst>
            </p:cNvPr>
            <p:cNvSpPr txBox="1"/>
            <p:nvPr/>
          </p:nvSpPr>
          <p:spPr>
            <a:xfrm>
              <a:off x="6277941" y="2941629"/>
              <a:ext cx="3138311" cy="3838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b="1">
                  <a:solidFill>
                    <a:schemeClr val="accent1"/>
                  </a:solidFill>
                </a:rPr>
                <a:t>Secondary Focus Colors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82CDDF5-24FF-9C48-92E3-180540DB8194}"/>
                </a:ext>
              </a:extLst>
            </p:cNvPr>
            <p:cNvSpPr/>
            <p:nvPr/>
          </p:nvSpPr>
          <p:spPr>
            <a:xfrm>
              <a:off x="7834209" y="4511318"/>
              <a:ext cx="304800" cy="304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EAB9D7C-BBCE-2E49-B00A-7DD0781FAB16}"/>
                </a:ext>
              </a:extLst>
            </p:cNvPr>
            <p:cNvSpPr txBox="1"/>
            <p:nvPr/>
          </p:nvSpPr>
          <p:spPr>
            <a:xfrm>
              <a:off x="8158767" y="4415701"/>
              <a:ext cx="1071261" cy="3048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en-US" sz="1400"/>
                <a:t>Vibrant Violet</a:t>
              </a: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705EF89-65DA-9446-AB85-28C3FD1378A7}"/>
              </a:ext>
            </a:extLst>
          </p:cNvPr>
          <p:cNvCxnSpPr>
            <a:cxnSpLocks/>
          </p:cNvCxnSpPr>
          <p:nvPr/>
        </p:nvCxnSpPr>
        <p:spPr>
          <a:xfrm>
            <a:off x="8742898" y="5827285"/>
            <a:ext cx="30706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9A8507-C69B-CD48-9C8F-FC2B4F4AB381}"/>
              </a:ext>
            </a:extLst>
          </p:cNvPr>
          <p:cNvSpPr txBox="1"/>
          <p:nvPr/>
        </p:nvSpPr>
        <p:spPr>
          <a:xfrm>
            <a:off x="9485169" y="1306336"/>
            <a:ext cx="2706831" cy="11483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600" b="1">
                <a:solidFill>
                  <a:schemeClr val="bg2">
                    <a:lumMod val="50000"/>
                  </a:schemeClr>
                </a:solidFill>
              </a:rPr>
              <a:t>Utilize our company colors </a:t>
            </a:r>
            <a:r>
              <a:rPr lang="en-US" sz="1600">
                <a:solidFill>
                  <a:schemeClr val="bg2">
                    <a:lumMod val="50000"/>
                  </a:schemeClr>
                </a:solidFill>
              </a:rPr>
              <a:t>to create uniformity and consistency within our diagrams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95AD187-0E07-CE4E-9753-2F584E01E85D}"/>
              </a:ext>
            </a:extLst>
          </p:cNvPr>
          <p:cNvCxnSpPr>
            <a:cxnSpLocks/>
          </p:cNvCxnSpPr>
          <p:nvPr/>
        </p:nvCxnSpPr>
        <p:spPr>
          <a:xfrm>
            <a:off x="9004313" y="1888878"/>
            <a:ext cx="307060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52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C6AC2A5-709F-9647-A5EB-804F5843D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230436"/>
            <a:ext cx="11163301" cy="640303"/>
          </a:xfrm>
        </p:spPr>
        <p:txBody>
          <a:bodyPr/>
          <a:lstStyle/>
          <a:p>
            <a:r>
              <a:rPr lang="en-US"/>
              <a:t>Template - </a:t>
            </a:r>
            <a:r>
              <a:rPr lang="en-US" b="1"/>
              <a:t>System Architecture Dataflow Elements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7B3A1C6-8B6F-0742-84BF-5EF840B3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348" y="2774692"/>
            <a:ext cx="609600" cy="609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428CAEB-A644-684D-995E-F3414A0D6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3311" y="2774692"/>
            <a:ext cx="609600" cy="609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06C56FB-F595-4A4A-99E1-3B8E741FB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1540" y="2774692"/>
            <a:ext cx="609600" cy="609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42C8DCE-1F2C-7440-B7F5-F6F9AF6769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9766" y="2774692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0E07ECA-0B2F-764E-AA37-C3A3FA71C2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007992" y="2774692"/>
            <a:ext cx="609600" cy="6096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2979B62-5CE7-F940-A2E1-002483642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06218" y="2774692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A256EB2-0CA6-4A4C-985F-D26DC93755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04444" y="2774692"/>
            <a:ext cx="609600" cy="6096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36C8892-E603-154B-8384-D0E13269331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02670" y="2774692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712F3B0-EFB0-D249-96EA-E3BF602446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00896" y="2774692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9DF88CF-C49A-9A4A-8A67-DAFDEE180F2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99122" y="2774692"/>
            <a:ext cx="609600" cy="6096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C269CF-6E2E-5B42-80E1-2F0620A390BD}"/>
              </a:ext>
            </a:extLst>
          </p:cNvPr>
          <p:cNvCxnSpPr>
            <a:cxnSpLocks/>
          </p:cNvCxnSpPr>
          <p:nvPr/>
        </p:nvCxnSpPr>
        <p:spPr>
          <a:xfrm>
            <a:off x="1921920" y="4652097"/>
            <a:ext cx="165670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069A931-4255-1F4B-B050-FA0D4786447F}"/>
              </a:ext>
            </a:extLst>
          </p:cNvPr>
          <p:cNvCxnSpPr>
            <a:cxnSpLocks/>
          </p:cNvCxnSpPr>
          <p:nvPr/>
        </p:nvCxnSpPr>
        <p:spPr>
          <a:xfrm>
            <a:off x="4545644" y="4652097"/>
            <a:ext cx="2589427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0A1506-BC95-B448-A835-2F8F97ABA69C}"/>
              </a:ext>
            </a:extLst>
          </p:cNvPr>
          <p:cNvCxnSpPr>
            <a:cxnSpLocks/>
          </p:cNvCxnSpPr>
          <p:nvPr/>
        </p:nvCxnSpPr>
        <p:spPr>
          <a:xfrm>
            <a:off x="8102093" y="4652097"/>
            <a:ext cx="196403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7D70CD7-6853-1B42-B77F-6C9DF57AE736}"/>
              </a:ext>
            </a:extLst>
          </p:cNvPr>
          <p:cNvGrpSpPr/>
          <p:nvPr/>
        </p:nvGrpSpPr>
        <p:grpSpPr>
          <a:xfrm>
            <a:off x="5164833" y="4853913"/>
            <a:ext cx="1669353" cy="1030670"/>
            <a:chOff x="1762159" y="4862501"/>
            <a:chExt cx="1669353" cy="103067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0A6EFD9-716D-7047-ADB4-2CB425FC3C2E}"/>
                </a:ext>
              </a:extLst>
            </p:cNvPr>
            <p:cNvGrpSpPr/>
            <p:nvPr/>
          </p:nvGrpSpPr>
          <p:grpSpPr>
            <a:xfrm>
              <a:off x="1762159" y="4862501"/>
              <a:ext cx="1669353" cy="265176"/>
              <a:chOff x="1584479" y="5146817"/>
              <a:chExt cx="1669353" cy="26517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DF2CC4-B065-0244-A373-4876C30C8E21}"/>
                  </a:ext>
                </a:extLst>
              </p:cNvPr>
              <p:cNvSpPr/>
              <p:nvPr/>
            </p:nvSpPr>
            <p:spPr>
              <a:xfrm>
                <a:off x="1584479" y="5227073"/>
                <a:ext cx="104663" cy="1046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098CFD6-4FBC-7644-BC53-D38A65604249}"/>
                  </a:ext>
                </a:extLst>
              </p:cNvPr>
              <p:cNvSpPr txBox="1"/>
              <p:nvPr/>
            </p:nvSpPr>
            <p:spPr>
              <a:xfrm>
                <a:off x="1689142" y="5146817"/>
                <a:ext cx="1564690" cy="26517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en-US" sz="1100">
                    <a:solidFill>
                      <a:schemeClr val="bg2">
                        <a:lumMod val="75000"/>
                      </a:schemeClr>
                    </a:solidFill>
                  </a:rPr>
                  <a:t>Legend Key One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55DA881-112A-3142-A38E-76032947CF27}"/>
                </a:ext>
              </a:extLst>
            </p:cNvPr>
            <p:cNvGrpSpPr/>
            <p:nvPr/>
          </p:nvGrpSpPr>
          <p:grpSpPr>
            <a:xfrm>
              <a:off x="1762159" y="5117666"/>
              <a:ext cx="1669353" cy="265176"/>
              <a:chOff x="1584479" y="5146817"/>
              <a:chExt cx="1669353" cy="265176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8FEAF47-BA0F-664E-AC09-809BC1BEC5BF}"/>
                  </a:ext>
                </a:extLst>
              </p:cNvPr>
              <p:cNvSpPr/>
              <p:nvPr/>
            </p:nvSpPr>
            <p:spPr>
              <a:xfrm>
                <a:off x="1584479" y="5227073"/>
                <a:ext cx="104663" cy="10466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BA67EC5-9748-6A4C-A103-FF09B5903232}"/>
                  </a:ext>
                </a:extLst>
              </p:cNvPr>
              <p:cNvSpPr txBox="1"/>
              <p:nvPr/>
            </p:nvSpPr>
            <p:spPr>
              <a:xfrm>
                <a:off x="1689142" y="5146817"/>
                <a:ext cx="1564690" cy="26517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en-US" sz="1100">
                    <a:solidFill>
                      <a:schemeClr val="bg2">
                        <a:lumMod val="75000"/>
                      </a:schemeClr>
                    </a:solidFill>
                  </a:rPr>
                  <a:t>Legend Key Two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FF6795E-78AA-BB49-98E5-821A59B8A8B3}"/>
                </a:ext>
              </a:extLst>
            </p:cNvPr>
            <p:cNvGrpSpPr/>
            <p:nvPr/>
          </p:nvGrpSpPr>
          <p:grpSpPr>
            <a:xfrm>
              <a:off x="1762159" y="5372831"/>
              <a:ext cx="1669353" cy="265176"/>
              <a:chOff x="1584479" y="5146817"/>
              <a:chExt cx="1669353" cy="26517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B1C257DB-B7F5-B641-A499-FDB666F332FC}"/>
                  </a:ext>
                </a:extLst>
              </p:cNvPr>
              <p:cNvSpPr/>
              <p:nvPr/>
            </p:nvSpPr>
            <p:spPr>
              <a:xfrm>
                <a:off x="1584479" y="5227073"/>
                <a:ext cx="104663" cy="10466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36110C5-0F4D-5548-BA32-313A85FED8B0}"/>
                  </a:ext>
                </a:extLst>
              </p:cNvPr>
              <p:cNvSpPr txBox="1"/>
              <p:nvPr/>
            </p:nvSpPr>
            <p:spPr>
              <a:xfrm>
                <a:off x="1689142" y="5146817"/>
                <a:ext cx="1564690" cy="26517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en-US" sz="1100">
                    <a:solidFill>
                      <a:schemeClr val="bg2">
                        <a:lumMod val="75000"/>
                      </a:schemeClr>
                    </a:solidFill>
                  </a:rPr>
                  <a:t>Legend Key Three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AE70F7C-697D-A04F-B14B-91E81AD82F29}"/>
                </a:ext>
              </a:extLst>
            </p:cNvPr>
            <p:cNvGrpSpPr/>
            <p:nvPr/>
          </p:nvGrpSpPr>
          <p:grpSpPr>
            <a:xfrm>
              <a:off x="1762159" y="5627995"/>
              <a:ext cx="1669353" cy="265176"/>
              <a:chOff x="1584479" y="5146817"/>
              <a:chExt cx="1669353" cy="26517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4FF857F-0269-3A4F-BB71-0C026A96A39A}"/>
                  </a:ext>
                </a:extLst>
              </p:cNvPr>
              <p:cNvSpPr/>
              <p:nvPr/>
            </p:nvSpPr>
            <p:spPr>
              <a:xfrm>
                <a:off x="1584479" y="5227073"/>
                <a:ext cx="104663" cy="104663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00632D2-5A42-0A48-B786-AA74FE3F7372}"/>
                  </a:ext>
                </a:extLst>
              </p:cNvPr>
              <p:cNvSpPr txBox="1"/>
              <p:nvPr/>
            </p:nvSpPr>
            <p:spPr>
              <a:xfrm>
                <a:off x="1689142" y="5146817"/>
                <a:ext cx="1564690" cy="26517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algn="l"/>
                <a:r>
                  <a:rPr lang="en-US" sz="1100">
                    <a:solidFill>
                      <a:schemeClr val="bg2">
                        <a:lumMod val="75000"/>
                      </a:schemeClr>
                    </a:solidFill>
                  </a:rPr>
                  <a:t>Legend Key Four</a:t>
                </a:r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666BF6A-205A-E24C-8B02-50B2D0057CF8}"/>
              </a:ext>
            </a:extLst>
          </p:cNvPr>
          <p:cNvSpPr txBox="1"/>
          <p:nvPr/>
        </p:nvSpPr>
        <p:spPr>
          <a:xfrm>
            <a:off x="3125969" y="1127711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>
                <a:solidFill>
                  <a:schemeClr val="accent6">
                    <a:lumMod val="25000"/>
                  </a:schemeClr>
                </a:solidFill>
              </a:rPr>
              <a:t>Header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1DE4E05-C364-9B41-AE29-4F688A2A2684}"/>
              </a:ext>
            </a:extLst>
          </p:cNvPr>
          <p:cNvSpPr txBox="1"/>
          <p:nvPr/>
        </p:nvSpPr>
        <p:spPr>
          <a:xfrm>
            <a:off x="4687216" y="1127711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Subtitle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AB09B9-C15D-3043-8035-32A248336CE2}"/>
              </a:ext>
            </a:extLst>
          </p:cNvPr>
          <p:cNvSpPr txBox="1"/>
          <p:nvPr/>
        </p:nvSpPr>
        <p:spPr>
          <a:xfrm>
            <a:off x="1330084" y="1127711"/>
            <a:ext cx="214024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400" b="1">
                <a:solidFill>
                  <a:schemeClr val="accent6">
                    <a:lumMod val="25000"/>
                  </a:schemeClr>
                </a:solidFill>
              </a:rPr>
              <a:t>Title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47B38CF-3D7E-4641-8FB0-A156CD8CC96C}"/>
              </a:ext>
            </a:extLst>
          </p:cNvPr>
          <p:cNvSpPr txBox="1"/>
          <p:nvPr/>
        </p:nvSpPr>
        <p:spPr>
          <a:xfrm>
            <a:off x="10860556" y="2860286"/>
            <a:ext cx="1169895" cy="12169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Select Icons and choose designated </a:t>
            </a: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color fill to change icon color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E709F5B-66CB-C644-8FD3-1126F27E96AC}"/>
              </a:ext>
            </a:extLst>
          </p:cNvPr>
          <p:cNvCxnSpPr>
            <a:cxnSpLocks/>
          </p:cNvCxnSpPr>
          <p:nvPr/>
        </p:nvCxnSpPr>
        <p:spPr>
          <a:xfrm flipH="1">
            <a:off x="10482469" y="3110947"/>
            <a:ext cx="232316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2178806-0841-684A-BFC3-C535389C5DAB}"/>
              </a:ext>
            </a:extLst>
          </p:cNvPr>
          <p:cNvGrpSpPr/>
          <p:nvPr/>
        </p:nvGrpSpPr>
        <p:grpSpPr>
          <a:xfrm>
            <a:off x="8129318" y="4977754"/>
            <a:ext cx="809818" cy="782989"/>
            <a:chOff x="8282956" y="4937998"/>
            <a:chExt cx="809818" cy="782989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669594F-C030-4744-AADE-3FB4A6695997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56" y="4947512"/>
              <a:ext cx="809818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110DA81-7573-6C4E-927B-4D224EF98B99}"/>
                </a:ext>
              </a:extLst>
            </p:cNvPr>
            <p:cNvCxnSpPr>
              <a:cxnSpLocks/>
            </p:cNvCxnSpPr>
            <p:nvPr/>
          </p:nvCxnSpPr>
          <p:spPr>
            <a:xfrm>
              <a:off x="9092774" y="4937998"/>
              <a:ext cx="0" cy="782989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60C1953-AC33-F543-88BB-D1C29B440026}"/>
              </a:ext>
            </a:extLst>
          </p:cNvPr>
          <p:cNvGrpSpPr/>
          <p:nvPr/>
        </p:nvGrpSpPr>
        <p:grpSpPr>
          <a:xfrm flipH="1">
            <a:off x="9217494" y="4987268"/>
            <a:ext cx="809818" cy="782989"/>
            <a:chOff x="8282956" y="4937998"/>
            <a:chExt cx="809818" cy="782989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2D974EF-9321-D94A-ABA7-292DA1B6360A}"/>
                </a:ext>
              </a:extLst>
            </p:cNvPr>
            <p:cNvCxnSpPr>
              <a:cxnSpLocks/>
            </p:cNvCxnSpPr>
            <p:nvPr/>
          </p:nvCxnSpPr>
          <p:spPr>
            <a:xfrm>
              <a:off x="8282956" y="4947512"/>
              <a:ext cx="809818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19A552F-F499-7844-B15B-500EAF73C8BD}"/>
                </a:ext>
              </a:extLst>
            </p:cNvPr>
            <p:cNvCxnSpPr>
              <a:cxnSpLocks/>
            </p:cNvCxnSpPr>
            <p:nvPr/>
          </p:nvCxnSpPr>
          <p:spPr>
            <a:xfrm>
              <a:off x="9092774" y="4937998"/>
              <a:ext cx="0" cy="782989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5" name="Picture 94" descr="Logo&#10;&#10;Description automatically generated">
            <a:extLst>
              <a:ext uri="{FF2B5EF4-FFF2-40B4-BE49-F238E27FC236}">
                <a16:creationId xmlns:a16="http://schemas.microsoft.com/office/drawing/2014/main" id="{F3164814-184B-2845-B7A0-7F23A040ACA2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33873" r="9144" b="33092"/>
          <a:stretch/>
        </p:blipFill>
        <p:spPr>
          <a:xfrm>
            <a:off x="1643811" y="5757283"/>
            <a:ext cx="1126273" cy="1805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362F823-0D77-324C-9C4E-A36367332B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59957" y="5760991"/>
            <a:ext cx="897054" cy="139198"/>
          </a:xfrm>
          <a:prstGeom prst="rect">
            <a:avLst/>
          </a:prstGeom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8D3AE4E4-173F-C84B-BBF0-32407C78F61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48" y="4878893"/>
            <a:ext cx="647940" cy="647940"/>
          </a:xfrm>
          <a:prstGeom prst="rect">
            <a:avLst/>
          </a:prstGeom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57DE802C-F171-BC4D-9C71-B7629BB638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59" y="4869314"/>
            <a:ext cx="667099" cy="667099"/>
          </a:xfrm>
          <a:prstGeom prst="rect">
            <a:avLst/>
          </a:prstGeom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460B8DED-8D7C-E749-B6F5-F4AA61462F0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40" y="4843484"/>
            <a:ext cx="692929" cy="692929"/>
          </a:xfrm>
          <a:prstGeom prst="rect">
            <a:avLst/>
          </a:prstGeom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21487821-C1B0-5E45-BFD8-856043D13B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351" y="4856565"/>
            <a:ext cx="692597" cy="692597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4DBD19B3-846B-9741-99D1-4136AF3D00FE}"/>
              </a:ext>
            </a:extLst>
          </p:cNvPr>
          <p:cNvSpPr txBox="1"/>
          <p:nvPr/>
        </p:nvSpPr>
        <p:spPr>
          <a:xfrm>
            <a:off x="1767495" y="1617463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Description Box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2446A59-AA8D-6640-8490-975C2A9519E3}"/>
              </a:ext>
            </a:extLst>
          </p:cNvPr>
          <p:cNvSpPr txBox="1"/>
          <p:nvPr/>
        </p:nvSpPr>
        <p:spPr>
          <a:xfrm>
            <a:off x="3802586" y="1616479"/>
            <a:ext cx="2140246" cy="88229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Description Box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12E1BA3D-8135-F843-9B42-04DF2A9D29DE}"/>
              </a:ext>
            </a:extLst>
          </p:cNvPr>
          <p:cNvSpPr/>
          <p:nvPr/>
        </p:nvSpPr>
        <p:spPr>
          <a:xfrm>
            <a:off x="6834186" y="1127711"/>
            <a:ext cx="974147" cy="1287255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0A698497-9CB4-F548-9B81-430E24734BCA}"/>
              </a:ext>
            </a:extLst>
          </p:cNvPr>
          <p:cNvSpPr/>
          <p:nvPr/>
        </p:nvSpPr>
        <p:spPr>
          <a:xfrm>
            <a:off x="8065245" y="1138572"/>
            <a:ext cx="974147" cy="1287255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A8A2D1AD-007C-9A4F-ABEB-0879C12CDD2C}"/>
              </a:ext>
            </a:extLst>
          </p:cNvPr>
          <p:cNvSpPr/>
          <p:nvPr/>
        </p:nvSpPr>
        <p:spPr>
          <a:xfrm>
            <a:off x="9296305" y="1127711"/>
            <a:ext cx="974147" cy="128725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0B427E4-FED1-BF4C-B2FE-74763F2015EF}"/>
              </a:ext>
            </a:extLst>
          </p:cNvPr>
          <p:cNvSpPr txBox="1"/>
          <p:nvPr/>
        </p:nvSpPr>
        <p:spPr>
          <a:xfrm>
            <a:off x="6835079" y="1462438"/>
            <a:ext cx="974147" cy="6611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Highlight 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Box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One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E12F0A8-5571-0D40-B4A4-7454B7D9E921}"/>
              </a:ext>
            </a:extLst>
          </p:cNvPr>
          <p:cNvSpPr txBox="1"/>
          <p:nvPr/>
        </p:nvSpPr>
        <p:spPr>
          <a:xfrm>
            <a:off x="8065245" y="1462438"/>
            <a:ext cx="974147" cy="6611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Highlight 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Box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Two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B1AC8F-9D78-8F4C-8079-877F7512795E}"/>
              </a:ext>
            </a:extLst>
          </p:cNvPr>
          <p:cNvSpPr txBox="1"/>
          <p:nvPr/>
        </p:nvSpPr>
        <p:spPr>
          <a:xfrm>
            <a:off x="9295411" y="1462438"/>
            <a:ext cx="974147" cy="66116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Highlight 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Box</a:t>
            </a:r>
          </a:p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Three</a:t>
            </a: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C02CB276-9773-7D46-A4DB-78B55531A2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46" y="3588818"/>
            <a:ext cx="576263" cy="576263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BB2096BD-03C1-A74A-9DD0-D2972311208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55" y="3572149"/>
            <a:ext cx="609600" cy="609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C53EDD9-3361-4F47-9948-878DB7C36FC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270128" y="3572149"/>
            <a:ext cx="491266" cy="609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F13F28D-BCFB-044A-9A18-FDCD707C9C1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67" y="3572149"/>
            <a:ext cx="609600" cy="609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8EE05B6-AB05-2844-BB69-4E1836BA799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940" y="3537320"/>
            <a:ext cx="679259" cy="67925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F2F3728-6434-EE4D-B6C5-0B7A3D43CE0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72" y="3537320"/>
            <a:ext cx="679259" cy="67925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ED0A406-C242-434B-889E-E4F3A494371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404" y="3581394"/>
            <a:ext cx="591110" cy="59111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FD08370-0976-844E-9ED7-E1CB3B2C238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82" y="3572149"/>
            <a:ext cx="609600" cy="6096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5939BFD-6558-9443-B80E-95D0BB8C0A3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987" y="3543024"/>
            <a:ext cx="667850" cy="667850"/>
          </a:xfrm>
          <a:prstGeom prst="rect">
            <a:avLst/>
          </a:prstGeom>
        </p:spPr>
      </p:pic>
      <p:pic>
        <p:nvPicPr>
          <p:cNvPr id="94" name="Picture 9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D7EC5D-3811-3A49-A123-295AD09EA40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311" y="3572392"/>
            <a:ext cx="609601" cy="60911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7023737-D05E-B54B-BF0E-48122CF5CB44}"/>
              </a:ext>
            </a:extLst>
          </p:cNvPr>
          <p:cNvSpPr txBox="1"/>
          <p:nvPr/>
        </p:nvSpPr>
        <p:spPr>
          <a:xfrm>
            <a:off x="197087" y="3652375"/>
            <a:ext cx="1311873" cy="12169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Use Cotiviti designated icons</a:t>
            </a:r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 for any additional icon/elements needs</a:t>
            </a: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4969C06-2AEC-B64D-A321-F34BB07A0544}"/>
              </a:ext>
            </a:extLst>
          </p:cNvPr>
          <p:cNvCxnSpPr>
            <a:cxnSpLocks/>
          </p:cNvCxnSpPr>
          <p:nvPr/>
        </p:nvCxnSpPr>
        <p:spPr>
          <a:xfrm flipH="1">
            <a:off x="1312693" y="3920017"/>
            <a:ext cx="262527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51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E79CC-6C3D-914C-A338-CF70D7CB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78EEEFA-2A2F-3C4B-8321-432DE3FA180F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System Architecture Dataflow</a:t>
            </a:r>
            <a:r>
              <a:rPr lang="en-US" b="1"/>
              <a:t> (Quality Reporter Web)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7759AF-364B-C042-8787-26DB85FBD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7842" y="2447384"/>
            <a:ext cx="6096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4CACE5-C280-E345-A720-B8C7EF82D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314" y="2514620"/>
            <a:ext cx="603810" cy="4751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BA0BC3F-2714-8944-9EC2-396453F9D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2996" y="2514620"/>
            <a:ext cx="475129" cy="4751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06B7615-B76D-694D-90A3-D8280576F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73586" y="1467750"/>
            <a:ext cx="609600" cy="6096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F61DAB7-7B36-4A41-8013-C7A641D2B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3998" y="2447384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1253CE1-EB3C-AA46-80EF-11EDEC0272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3998" y="3653156"/>
            <a:ext cx="609600" cy="6096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6D58FF9-39E1-F745-9A5C-15E3056B5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2894" y="1476894"/>
            <a:ext cx="609600" cy="6096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09B5D5D-74A6-A248-B17C-0D45045082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2894" y="2384900"/>
            <a:ext cx="609600" cy="609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EFD25CB-4BA5-3744-8422-198FF893E1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2894" y="3314855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52E7A0-2A4F-4F42-9533-A9CFA2CBF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9066" y="5606787"/>
            <a:ext cx="554182" cy="5541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FFC3F8C-7B45-6148-8B4F-EF17DEE3B0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19550" y="4229398"/>
            <a:ext cx="6096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7FB7059-25E0-C14D-8513-5E46741828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07817" y="4229398"/>
            <a:ext cx="609600" cy="6096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416B45-0C8D-3D4E-B289-AC7790BBB8B5}"/>
              </a:ext>
            </a:extLst>
          </p:cNvPr>
          <p:cNvCxnSpPr>
            <a:cxnSpLocks/>
          </p:cNvCxnSpPr>
          <p:nvPr/>
        </p:nvCxnSpPr>
        <p:spPr>
          <a:xfrm>
            <a:off x="2985453" y="2752184"/>
            <a:ext cx="30985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63B97E-ADE4-4146-98B1-A8B3643F7253}"/>
              </a:ext>
            </a:extLst>
          </p:cNvPr>
          <p:cNvCxnSpPr>
            <a:cxnSpLocks/>
          </p:cNvCxnSpPr>
          <p:nvPr/>
        </p:nvCxnSpPr>
        <p:spPr>
          <a:xfrm>
            <a:off x="4035135" y="2752184"/>
            <a:ext cx="30985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CD68FA-F992-7449-87ED-134B24023CDB}"/>
              </a:ext>
            </a:extLst>
          </p:cNvPr>
          <p:cNvCxnSpPr>
            <a:cxnSpLocks/>
          </p:cNvCxnSpPr>
          <p:nvPr/>
        </p:nvCxnSpPr>
        <p:spPr>
          <a:xfrm>
            <a:off x="4956136" y="2752184"/>
            <a:ext cx="30985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623C1D-5A22-6646-B155-27F44498115C}"/>
              </a:ext>
            </a:extLst>
          </p:cNvPr>
          <p:cNvCxnSpPr>
            <a:cxnSpLocks/>
          </p:cNvCxnSpPr>
          <p:nvPr/>
        </p:nvCxnSpPr>
        <p:spPr>
          <a:xfrm>
            <a:off x="5638798" y="3386168"/>
            <a:ext cx="0" cy="2240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3931F1-F9D2-FE43-AA23-EC277FD2BCE4}"/>
              </a:ext>
            </a:extLst>
          </p:cNvPr>
          <p:cNvGrpSpPr/>
          <p:nvPr/>
        </p:nvGrpSpPr>
        <p:grpSpPr>
          <a:xfrm flipH="1">
            <a:off x="5638798" y="1763406"/>
            <a:ext cx="304800" cy="683978"/>
            <a:chOff x="8787974" y="4816975"/>
            <a:chExt cx="304800" cy="683978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125082-C915-344A-BD11-6AA0A127983C}"/>
                </a:ext>
              </a:extLst>
            </p:cNvPr>
            <p:cNvCxnSpPr>
              <a:cxnSpLocks/>
            </p:cNvCxnSpPr>
            <p:nvPr/>
          </p:nvCxnSpPr>
          <p:spPr>
            <a:xfrm>
              <a:off x="8787974" y="4826489"/>
              <a:ext cx="3048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D7B06E8-C7B0-2946-8D78-2592955D4EBC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9092774" y="4816975"/>
              <a:ext cx="0" cy="683978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DF7FB6-0498-8B4B-98B0-3173A96A6996}"/>
              </a:ext>
            </a:extLst>
          </p:cNvPr>
          <p:cNvGrpSpPr/>
          <p:nvPr/>
        </p:nvGrpSpPr>
        <p:grpSpPr>
          <a:xfrm>
            <a:off x="6813177" y="1780099"/>
            <a:ext cx="312626" cy="1772999"/>
            <a:chOff x="6382873" y="1928016"/>
            <a:chExt cx="312626" cy="177299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2E9D386-2583-D74E-A60D-4FBA0495D3A2}"/>
                </a:ext>
              </a:extLst>
            </p:cNvPr>
            <p:cNvCxnSpPr>
              <a:cxnSpLocks/>
            </p:cNvCxnSpPr>
            <p:nvPr/>
          </p:nvCxnSpPr>
          <p:spPr>
            <a:xfrm>
              <a:off x="6385649" y="1928016"/>
              <a:ext cx="30985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BAC576D-15FB-5C4C-8EB7-09F004D8F48E}"/>
                </a:ext>
              </a:extLst>
            </p:cNvPr>
            <p:cNvGrpSpPr/>
            <p:nvPr/>
          </p:nvGrpSpPr>
          <p:grpSpPr>
            <a:xfrm rot="16200000" flipH="1">
              <a:off x="5648124" y="2662768"/>
              <a:ext cx="1772996" cy="303498"/>
              <a:chOff x="8282958" y="4937999"/>
              <a:chExt cx="1772996" cy="30349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F057FAF-9C4E-3346-8B87-337C4797D7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169456" y="4061016"/>
                <a:ext cx="0" cy="1772996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8D2FE6F-97AD-C047-8BD8-34EFFC01CE1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944855" y="5085919"/>
                <a:ext cx="295840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911B9A6-99D4-B94C-AA8D-85B110EF09A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908033" y="5093577"/>
                <a:ext cx="295840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D145E5-9536-674F-9555-DF405A8DAD0B}"/>
              </a:ext>
            </a:extLst>
          </p:cNvPr>
          <p:cNvGrpSpPr/>
          <p:nvPr/>
        </p:nvGrpSpPr>
        <p:grpSpPr>
          <a:xfrm flipH="1">
            <a:off x="7822278" y="1763406"/>
            <a:ext cx="312627" cy="2349780"/>
            <a:chOff x="6382872" y="1928016"/>
            <a:chExt cx="312627" cy="234978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DA2FC90-CDCE-F745-B22F-A913C8580B2F}"/>
                </a:ext>
              </a:extLst>
            </p:cNvPr>
            <p:cNvCxnSpPr>
              <a:cxnSpLocks/>
            </p:cNvCxnSpPr>
            <p:nvPr/>
          </p:nvCxnSpPr>
          <p:spPr>
            <a:xfrm>
              <a:off x="6385649" y="1928016"/>
              <a:ext cx="30985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F7D0922-5B94-CB4B-984D-1DAD46BF5A5D}"/>
                </a:ext>
              </a:extLst>
            </p:cNvPr>
            <p:cNvGrpSpPr/>
            <p:nvPr/>
          </p:nvGrpSpPr>
          <p:grpSpPr>
            <a:xfrm rot="16200000" flipH="1">
              <a:off x="5359724" y="2951165"/>
              <a:ext cx="2349779" cy="303484"/>
              <a:chOff x="8282957" y="4937998"/>
              <a:chExt cx="2349779" cy="30348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2B8D09B-4E7B-034C-B055-B2DAE1FA0D0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457847" y="3772623"/>
                <a:ext cx="0" cy="2349779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CE29806-31F2-EC43-86E8-50B1047DF3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8944856" y="5085918"/>
                <a:ext cx="295840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9EEC16E-9265-1B41-91D3-43FF6A45D8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9926328" y="5093562"/>
                <a:ext cx="295840" cy="0"/>
              </a:xfrm>
              <a:prstGeom prst="line">
                <a:avLst/>
              </a:prstGeom>
              <a:ln w="127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236BC9-9F40-9047-89C0-638C345650EA}"/>
              </a:ext>
            </a:extLst>
          </p:cNvPr>
          <p:cNvCxnSpPr>
            <a:cxnSpLocks/>
          </p:cNvCxnSpPr>
          <p:nvPr/>
        </p:nvCxnSpPr>
        <p:spPr>
          <a:xfrm>
            <a:off x="8397383" y="4534198"/>
            <a:ext cx="30985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E98F41-07A3-8E48-AC65-4282B6C9B430}"/>
              </a:ext>
            </a:extLst>
          </p:cNvPr>
          <p:cNvGrpSpPr/>
          <p:nvPr/>
        </p:nvGrpSpPr>
        <p:grpSpPr>
          <a:xfrm rot="16200000" flipH="1">
            <a:off x="5493469" y="3474956"/>
            <a:ext cx="1917871" cy="147799"/>
            <a:chOff x="7174905" y="4937998"/>
            <a:chExt cx="1917871" cy="14779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17ABA0-AD26-C14C-AA05-3CB2ACB0859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133841" y="3979435"/>
              <a:ext cx="0" cy="1917871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321C3A9-FAEF-CB4E-B1C8-2CB227075D7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18875" y="5011898"/>
              <a:ext cx="147799" cy="0"/>
            </a:xfrm>
            <a:prstGeom prst="line">
              <a:avLst/>
            </a:prstGeom>
            <a:ln w="1270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DD06A56-E626-F24E-A98F-ED0AD7F36A05}"/>
              </a:ext>
            </a:extLst>
          </p:cNvPr>
          <p:cNvSpPr txBox="1"/>
          <p:nvPr/>
        </p:nvSpPr>
        <p:spPr>
          <a:xfrm>
            <a:off x="2002516" y="3151953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Browser </a:t>
            </a: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QR Web</a:t>
            </a: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Angular SPA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A6C1C74-5DDC-5249-9BB4-1E6D7FE32B08}"/>
              </a:ext>
            </a:extLst>
          </p:cNvPr>
          <p:cNvCxnSpPr/>
          <p:nvPr/>
        </p:nvCxnSpPr>
        <p:spPr>
          <a:xfrm>
            <a:off x="3584984" y="1181067"/>
            <a:ext cx="0" cy="11980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FB6DA1B-0B32-C345-B454-96F671B0301E}"/>
              </a:ext>
            </a:extLst>
          </p:cNvPr>
          <p:cNvCxnSpPr/>
          <p:nvPr/>
        </p:nvCxnSpPr>
        <p:spPr>
          <a:xfrm>
            <a:off x="3584984" y="3056984"/>
            <a:ext cx="0" cy="1198064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CDDD945-E7D1-A947-8966-AE74B3C660B0}"/>
              </a:ext>
            </a:extLst>
          </p:cNvPr>
          <p:cNvSpPr txBox="1"/>
          <p:nvPr/>
        </p:nvSpPr>
        <p:spPr>
          <a:xfrm>
            <a:off x="4145470" y="3066148"/>
            <a:ext cx="1010179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Http://QRWeb2020</a:t>
            </a:r>
          </a:p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Http:// QRWeb2021</a:t>
            </a:r>
          </a:p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Http:// QRWeb2022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E306F8-1BDF-5842-A605-9C2A09D2537C}"/>
              </a:ext>
            </a:extLst>
          </p:cNvPr>
          <p:cNvSpPr txBox="1"/>
          <p:nvPr/>
        </p:nvSpPr>
        <p:spPr>
          <a:xfrm>
            <a:off x="6452805" y="4848782"/>
            <a:ext cx="1220252" cy="152037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Single 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User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Mgmt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Resource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Mgmt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For all client orgs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For all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Seasons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Multiples for Balancing</a:t>
            </a:r>
          </a:p>
          <a:p>
            <a:pPr marL="171450" indent="-171450" algn="ctr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8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985C44-757F-BE40-914F-DBDA5B1A7BA3}"/>
              </a:ext>
            </a:extLst>
          </p:cNvPr>
          <p:cNvSpPr txBox="1"/>
          <p:nvPr/>
        </p:nvSpPr>
        <p:spPr>
          <a:xfrm>
            <a:off x="7522002" y="4930496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Quality </a:t>
            </a: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Engine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VM’s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737C118-2786-6E42-B7CE-43FA2410C26A}"/>
              </a:ext>
            </a:extLst>
          </p:cNvPr>
          <p:cNvSpPr txBox="1"/>
          <p:nvPr/>
        </p:nvSpPr>
        <p:spPr>
          <a:xfrm>
            <a:off x="6837568" y="3941478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Client C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DataMarts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087D3F-3A08-E444-B3AB-5062F5B28281}"/>
              </a:ext>
            </a:extLst>
          </p:cNvPr>
          <p:cNvSpPr txBox="1"/>
          <p:nvPr/>
        </p:nvSpPr>
        <p:spPr>
          <a:xfrm>
            <a:off x="6855810" y="2979337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Client B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DataMarts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66500F7-D3E4-E84C-9BE6-F8D6E603C673}"/>
              </a:ext>
            </a:extLst>
          </p:cNvPr>
          <p:cNvSpPr txBox="1"/>
          <p:nvPr/>
        </p:nvSpPr>
        <p:spPr>
          <a:xfrm>
            <a:off x="6872022" y="2061159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Client A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DataMarts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66B5112-2C0C-F445-A8FE-231F03269C7B}"/>
              </a:ext>
            </a:extLst>
          </p:cNvPr>
          <p:cNvSpPr txBox="1"/>
          <p:nvPr/>
        </p:nvSpPr>
        <p:spPr>
          <a:xfrm>
            <a:off x="5731155" y="2070673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QR Web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2020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AD08BE-6235-0943-BE37-3FED87E6B4A1}"/>
              </a:ext>
            </a:extLst>
          </p:cNvPr>
          <p:cNvSpPr txBox="1"/>
          <p:nvPr/>
        </p:nvSpPr>
        <p:spPr>
          <a:xfrm>
            <a:off x="5028672" y="3023928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QR Web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2021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38FE25C-968D-4947-8162-D9739300D13C}"/>
              </a:ext>
            </a:extLst>
          </p:cNvPr>
          <p:cNvSpPr txBox="1"/>
          <p:nvPr/>
        </p:nvSpPr>
        <p:spPr>
          <a:xfrm>
            <a:off x="5028672" y="4262756"/>
            <a:ext cx="1220252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QR Web </a:t>
            </a:r>
            <a:r>
              <a:rPr lang="en-US" sz="800" b="1" err="1">
                <a:solidFill>
                  <a:schemeClr val="accent6">
                    <a:lumMod val="25000"/>
                  </a:schemeClr>
                </a:solidFill>
              </a:rPr>
              <a:t>HEDIS</a:t>
            </a:r>
            <a:endParaRPr lang="en-US" sz="800" b="1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2022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9CE0555-34B1-DB4C-BCED-34C90CED5B8A}"/>
              </a:ext>
            </a:extLst>
          </p:cNvPr>
          <p:cNvSpPr txBox="1"/>
          <p:nvPr/>
        </p:nvSpPr>
        <p:spPr>
          <a:xfrm>
            <a:off x="6526304" y="1190014"/>
            <a:ext cx="912509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Multiple for </a:t>
            </a:r>
          </a:p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Batch Loading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635C3B-5123-684E-AF01-086970BE9017}"/>
              </a:ext>
            </a:extLst>
          </p:cNvPr>
          <p:cNvSpPr txBox="1"/>
          <p:nvPr/>
        </p:nvSpPr>
        <p:spPr>
          <a:xfrm>
            <a:off x="7567111" y="1284685"/>
            <a:ext cx="912509" cy="46782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Multiple </a:t>
            </a:r>
            <a:r>
              <a:rPr lang="en-US" sz="600" err="1">
                <a:solidFill>
                  <a:schemeClr val="bg2">
                    <a:lumMod val="50000"/>
                  </a:schemeClr>
                </a:solidFill>
              </a:rPr>
              <a:t>HEDIS</a:t>
            </a:r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600" err="1">
                <a:solidFill>
                  <a:schemeClr val="bg2">
                    <a:lumMod val="50000"/>
                  </a:schemeClr>
                </a:solidFill>
              </a:rPr>
              <a:t>DataMarts</a:t>
            </a:r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 per client org per </a:t>
            </a:r>
            <a:r>
              <a:rPr lang="en-US" sz="600" err="1">
                <a:solidFill>
                  <a:schemeClr val="bg2">
                    <a:lumMod val="50000"/>
                  </a:schemeClr>
                </a:solidFill>
              </a:rPr>
              <a:t>HEDIS</a:t>
            </a:r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 season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BD015C3-D814-DB45-92DA-ED962818DDB6}"/>
              </a:ext>
            </a:extLst>
          </p:cNvPr>
          <p:cNvSpPr txBox="1"/>
          <p:nvPr/>
        </p:nvSpPr>
        <p:spPr>
          <a:xfrm>
            <a:off x="8142683" y="2902343"/>
            <a:ext cx="912509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600" err="1">
                <a:solidFill>
                  <a:schemeClr val="bg2">
                    <a:lumMod val="50000"/>
                  </a:schemeClr>
                </a:solidFill>
              </a:rPr>
              <a:t>HEDIS</a:t>
            </a:r>
            <a:r>
              <a:rPr lang="en-US" sz="600">
                <a:solidFill>
                  <a:schemeClr val="bg2">
                    <a:lumMod val="50000"/>
                  </a:schemeClr>
                </a:solidFill>
              </a:rPr>
              <a:t> DataMart Creation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D6D2CC17-7B49-B14D-AA9E-FE58FED0D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49556" y="4244879"/>
            <a:ext cx="609600" cy="6096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966CD89-F5B8-9E4E-A236-3CA77310FB09}"/>
              </a:ext>
            </a:extLst>
          </p:cNvPr>
          <p:cNvCxnSpPr>
            <a:cxnSpLocks/>
          </p:cNvCxnSpPr>
          <p:nvPr/>
        </p:nvCxnSpPr>
        <p:spPr>
          <a:xfrm>
            <a:off x="8124350" y="5289927"/>
            <a:ext cx="0" cy="224099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F275A83-0200-EA49-9433-2746F6C4D4F6}"/>
              </a:ext>
            </a:extLst>
          </p:cNvPr>
          <p:cNvSpPr txBox="1"/>
          <p:nvPr/>
        </p:nvSpPr>
        <p:spPr>
          <a:xfrm>
            <a:off x="8439425" y="5606787"/>
            <a:ext cx="1767298" cy="5541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Single </a:t>
            </a: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User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Mgmt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Resource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Mgmt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Database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8D43A5-FB78-DB4B-A8DC-09043A3F5785}"/>
              </a:ext>
            </a:extLst>
          </p:cNvPr>
          <p:cNvSpPr txBox="1"/>
          <p:nvPr/>
        </p:nvSpPr>
        <p:spPr>
          <a:xfrm>
            <a:off x="2813765" y="1236889"/>
            <a:ext cx="65322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Internet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7143882-B663-E349-897F-9DC8F101A9E3}"/>
              </a:ext>
            </a:extLst>
          </p:cNvPr>
          <p:cNvSpPr txBox="1"/>
          <p:nvPr/>
        </p:nvSpPr>
        <p:spPr>
          <a:xfrm>
            <a:off x="3665219" y="1243285"/>
            <a:ext cx="653226" cy="30928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902438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FF0527-327A-F84C-9E03-89901202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2628D-7F5D-0441-B511-FFA3C7A3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28" y="1620718"/>
            <a:ext cx="897054" cy="139198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394E195-7F9F-8D45-8EC5-610C177F0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24" y="889392"/>
            <a:ext cx="576263" cy="5762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4C5CD0A-5CA8-694B-AF98-2C346B1F4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5212" y="872723"/>
            <a:ext cx="609600" cy="60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4A6622-2DAC-EC44-864E-9A322729A27D}"/>
              </a:ext>
            </a:extLst>
          </p:cNvPr>
          <p:cNvSpPr txBox="1"/>
          <p:nvPr/>
        </p:nvSpPr>
        <p:spPr>
          <a:xfrm>
            <a:off x="1432550" y="1533522"/>
            <a:ext cx="1374923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OKTA</a:t>
            </a:r>
          </a:p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User Authentication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97EE60-B278-3C4E-B89E-587BC06961A0}"/>
              </a:ext>
            </a:extLst>
          </p:cNvPr>
          <p:cNvSpPr txBox="1"/>
          <p:nvPr/>
        </p:nvSpPr>
        <p:spPr>
          <a:xfrm>
            <a:off x="2807473" y="1533522"/>
            <a:ext cx="1374923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EDSQ</a:t>
            </a:r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 App</a:t>
            </a:r>
          </a:p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RA Tool App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004241B-0777-3F4F-A572-9FBA3764F1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0135" y="872723"/>
            <a:ext cx="6096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8DA27A-3480-C54C-8CDF-6E5ADD955067}"/>
              </a:ext>
            </a:extLst>
          </p:cNvPr>
          <p:cNvSpPr txBox="1"/>
          <p:nvPr/>
        </p:nvSpPr>
        <p:spPr>
          <a:xfrm>
            <a:off x="4182396" y="1533522"/>
            <a:ext cx="1374923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F5 Load Balancer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A9A0F-B9E4-6D46-8145-69140A61A9C2}"/>
              </a:ext>
            </a:extLst>
          </p:cNvPr>
          <p:cNvSpPr txBox="1"/>
          <p:nvPr/>
        </p:nvSpPr>
        <p:spPr>
          <a:xfrm>
            <a:off x="5441988" y="1533522"/>
            <a:ext cx="1374923" cy="2736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WebServers</a:t>
            </a:r>
            <a:endParaRPr lang="en-US" sz="105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A20ECC9-DDF4-2C41-9777-61FF7962C3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65058" y="872723"/>
            <a:ext cx="609600" cy="609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0D5FD2C-8542-6E44-B171-626E28642A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24649" y="872723"/>
            <a:ext cx="609600" cy="6096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1D07BB8-9EC0-B746-82D2-1015CD485D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0540" y="2613458"/>
            <a:ext cx="1018540" cy="10185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77410F-A9C4-4F4D-9FE6-87F33A09285D}"/>
              </a:ext>
            </a:extLst>
          </p:cNvPr>
          <p:cNvSpPr txBox="1"/>
          <p:nvPr/>
        </p:nvSpPr>
        <p:spPr>
          <a:xfrm>
            <a:off x="4387700" y="3653735"/>
            <a:ext cx="1374923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DES Client Database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Server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75926268-4AA0-FC4B-909A-72E60B5B0C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40425" y="2989807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B1C12B5-03E0-F64C-B97A-A064988932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204821" y="2989807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B1A268-3DF9-AF42-9976-D8192D87D1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24649" y="5272586"/>
            <a:ext cx="609600" cy="609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2A393DA-301C-9B43-A43A-D06732E856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072310" y="5272586"/>
            <a:ext cx="609600" cy="609600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ECFF2B2-E0CB-B54C-A8E6-062EB36D881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620" y="2989807"/>
            <a:ext cx="609600" cy="60960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8CC933E3-8F24-2940-8688-8AB7194C5D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196" y="2989807"/>
            <a:ext cx="609600" cy="609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D3B40AA-6552-9649-9F0C-289EEDE318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19302" y="2989807"/>
            <a:ext cx="491266" cy="609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8B10EEF-B607-3B4F-A8E7-E9A8DA9E701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16122" y="2989807"/>
            <a:ext cx="491266" cy="6096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F0569F5-689E-374B-84D8-74F6D16241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89595" y="2989807"/>
            <a:ext cx="609600" cy="609600"/>
          </a:xfrm>
          <a:prstGeom prst="rect">
            <a:avLst/>
          </a:prstGeom>
        </p:spPr>
      </p:pic>
      <p:pic>
        <p:nvPicPr>
          <p:cNvPr id="37" name="Picture 3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3AA3DDF-9C62-9346-96CF-A9947557E85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49" y="2989807"/>
            <a:ext cx="609600" cy="609600"/>
          </a:xfrm>
          <a:prstGeom prst="rect">
            <a:avLst/>
          </a:prstGeom>
        </p:spPr>
      </p:pic>
      <p:pic>
        <p:nvPicPr>
          <p:cNvPr id="38" name="Picture 3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B65D0A0-DDF9-244B-B6D2-2F034FA117B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05" y="2989807"/>
            <a:ext cx="609600" cy="609600"/>
          </a:xfrm>
          <a:prstGeom prst="rect">
            <a:avLst/>
          </a:prstGeom>
        </p:spPr>
      </p:pic>
      <p:pic>
        <p:nvPicPr>
          <p:cNvPr id="40" name="Picture 39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5C6318F8-466E-554A-AC9B-27B7FCB91D0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701" y="2977901"/>
            <a:ext cx="633413" cy="633413"/>
          </a:xfrm>
          <a:prstGeom prst="rect">
            <a:avLst/>
          </a:prstGeom>
        </p:spPr>
      </p:pic>
      <p:pic>
        <p:nvPicPr>
          <p:cNvPr id="41" name="Picture 4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7799B2A-EF27-094D-BC91-747DBA9A658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18" y="4209133"/>
            <a:ext cx="609600" cy="609600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0106521B-0EB2-E74E-8E7A-DE89B5D2D0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94" y="4209133"/>
            <a:ext cx="609600" cy="6096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0AB1F41-EC44-CD4E-8CBF-434676BDC3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60135" y="4209133"/>
            <a:ext cx="609600" cy="609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2E38283-E085-6F42-ADE4-2B584DB1D3B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71850" y="4209133"/>
            <a:ext cx="491266" cy="609600"/>
          </a:xfrm>
          <a:prstGeom prst="rect">
            <a:avLst/>
          </a:prstGeom>
        </p:spPr>
      </p:pic>
      <p:pic>
        <p:nvPicPr>
          <p:cNvPr id="45" name="Picture 4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902EB7B-7BEC-864D-BAC1-E84DE68B9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135" y="5272586"/>
            <a:ext cx="609600" cy="609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704E89E-CD23-9B47-8A35-DFA286C0B4B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204821" y="5272586"/>
            <a:ext cx="609600" cy="6096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7220DFC-E645-B949-8F5E-78B89F61F87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356812" y="5272586"/>
            <a:ext cx="609600" cy="609600"/>
          </a:xfrm>
          <a:prstGeom prst="rect">
            <a:avLst/>
          </a:prstGeom>
        </p:spPr>
      </p:pic>
      <p:pic>
        <p:nvPicPr>
          <p:cNvPr id="48" name="Picture 4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E9330B86-344B-0242-8EC1-8B2FC75C03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0" y="4209133"/>
            <a:ext cx="609600" cy="60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8E8D2E0-EEBE-4748-BD18-804FE3E3DB3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821" y="872723"/>
            <a:ext cx="609600" cy="609600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82FC01EC-DC15-C044-8236-0B6000F45BD7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5" t="33873" r="9144" b="33092"/>
          <a:stretch/>
        </p:blipFill>
        <p:spPr>
          <a:xfrm>
            <a:off x="198619" y="2184403"/>
            <a:ext cx="1126273" cy="1805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9B869CB-8511-3F44-B073-9EDE2D1E0EEF}"/>
              </a:ext>
            </a:extLst>
          </p:cNvPr>
          <p:cNvSpPr txBox="1"/>
          <p:nvPr/>
        </p:nvSpPr>
        <p:spPr>
          <a:xfrm>
            <a:off x="74294" y="2339165"/>
            <a:ext cx="1374923" cy="28576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Data Operations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F94993-E3A8-4C4E-991A-DF58D8E16D2D}"/>
              </a:ext>
            </a:extLst>
          </p:cNvPr>
          <p:cNvSpPr txBox="1"/>
          <p:nvPr/>
        </p:nvSpPr>
        <p:spPr>
          <a:xfrm>
            <a:off x="1157658" y="4787876"/>
            <a:ext cx="1135991" cy="58970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Format Conversions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SSIS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1A8985-E6D4-BC4C-9EAD-B7B03C568626}"/>
              </a:ext>
            </a:extLst>
          </p:cNvPr>
          <p:cNvSpPr txBox="1"/>
          <p:nvPr/>
        </p:nvSpPr>
        <p:spPr>
          <a:xfrm>
            <a:off x="6669046" y="3653735"/>
            <a:ext cx="1135991" cy="2617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HICF</a:t>
            </a:r>
            <a:endParaRPr lang="en-US" sz="105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0053C1-AA0E-A248-8FB7-E6CE1B0AE75F}"/>
              </a:ext>
            </a:extLst>
          </p:cNvPr>
          <p:cNvSpPr txBox="1"/>
          <p:nvPr/>
        </p:nvSpPr>
        <p:spPr>
          <a:xfrm>
            <a:off x="3405428" y="3653735"/>
            <a:ext cx="1135991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EDS Ingestion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F86E369-A8A9-AE41-B197-916BD51DFA0D}"/>
              </a:ext>
            </a:extLst>
          </p:cNvPr>
          <p:cNvSpPr txBox="1"/>
          <p:nvPr/>
        </p:nvSpPr>
        <p:spPr>
          <a:xfrm>
            <a:off x="5561454" y="3653736"/>
            <a:ext cx="1135991" cy="35076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EDS Extracts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SSIS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D4EFB7-F48D-1F4D-B6B5-173357219D4C}"/>
              </a:ext>
            </a:extLst>
          </p:cNvPr>
          <p:cNvSpPr txBox="1"/>
          <p:nvPr/>
        </p:nvSpPr>
        <p:spPr>
          <a:xfrm>
            <a:off x="2330001" y="3653735"/>
            <a:ext cx="1135991" cy="2617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HICF</a:t>
            </a:r>
            <a:endParaRPr lang="en-US" sz="105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A6C2E57-DAA5-8E42-8998-C7C6B72C3C04}"/>
              </a:ext>
            </a:extLst>
          </p:cNvPr>
          <p:cNvSpPr txBox="1"/>
          <p:nvPr/>
        </p:nvSpPr>
        <p:spPr>
          <a:xfrm>
            <a:off x="8826826" y="3677919"/>
            <a:ext cx="1017431" cy="2075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8371 &amp; 837P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9E17CD-C3AD-724D-AEF6-189950B0D3DD}"/>
              </a:ext>
            </a:extLst>
          </p:cNvPr>
          <p:cNvSpPr txBox="1"/>
          <p:nvPr/>
        </p:nvSpPr>
        <p:spPr>
          <a:xfrm>
            <a:off x="1920846" y="5891053"/>
            <a:ext cx="1481531" cy="34890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EDS </a:t>
            </a:r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ETL</a:t>
            </a:r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 Server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SSIS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80EAF8-99E5-964D-8A64-D0021A461724}"/>
              </a:ext>
            </a:extLst>
          </p:cNvPr>
          <p:cNvSpPr txBox="1"/>
          <p:nvPr/>
        </p:nvSpPr>
        <p:spPr>
          <a:xfrm>
            <a:off x="5388684" y="5891052"/>
            <a:ext cx="1481531" cy="34890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HRP</a:t>
            </a:r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 Reporting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Server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93C7AA-EE43-8741-9CA6-EC81BDE71142}"/>
              </a:ext>
            </a:extLst>
          </p:cNvPr>
          <p:cNvSpPr txBox="1"/>
          <p:nvPr/>
        </p:nvSpPr>
        <p:spPr>
          <a:xfrm>
            <a:off x="6636344" y="5891051"/>
            <a:ext cx="1481531" cy="34890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Client Repo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Server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3B415A-409F-C447-9E0F-9875B7392A4A}"/>
              </a:ext>
            </a:extLst>
          </p:cNvPr>
          <p:cNvSpPr txBox="1"/>
          <p:nvPr/>
        </p:nvSpPr>
        <p:spPr>
          <a:xfrm>
            <a:off x="8491969" y="5891051"/>
            <a:ext cx="1745932" cy="34890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Client Repo Imports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Server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D6ED06-1C84-8846-B891-19E7A08631CC}"/>
              </a:ext>
            </a:extLst>
          </p:cNvPr>
          <p:cNvSpPr txBox="1"/>
          <p:nvPr/>
        </p:nvSpPr>
        <p:spPr>
          <a:xfrm>
            <a:off x="10721839" y="5909810"/>
            <a:ext cx="1575565" cy="4880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Client Repo </a:t>
            </a:r>
            <a:r>
              <a:rPr lang="en-US" sz="1050" err="1">
                <a:solidFill>
                  <a:schemeClr val="accent6">
                    <a:lumMod val="25000"/>
                  </a:schemeClr>
                </a:solidFill>
              </a:rPr>
              <a:t>ETL</a:t>
            </a:r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 Server</a:t>
            </a:r>
          </a:p>
          <a:p>
            <a:pPr algn="ctr"/>
            <a:r>
              <a:rPr lang="en-US" sz="900">
                <a:solidFill>
                  <a:schemeClr val="accent6">
                    <a:lumMod val="25000"/>
                  </a:schemeClr>
                </a:solidFill>
              </a:rPr>
              <a:t>MS SQL SSIS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29F88B-D591-4344-BBEA-E100AF123DDD}"/>
              </a:ext>
            </a:extLst>
          </p:cNvPr>
          <p:cNvSpPr txBox="1"/>
          <p:nvPr/>
        </p:nvSpPr>
        <p:spPr>
          <a:xfrm>
            <a:off x="10721839" y="4838755"/>
            <a:ext cx="1575565" cy="24397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CMS Responses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8599C45-950D-EA4E-BE94-59BE532C038E}"/>
              </a:ext>
            </a:extLst>
          </p:cNvPr>
          <p:cNvSpPr txBox="1"/>
          <p:nvPr/>
        </p:nvSpPr>
        <p:spPr>
          <a:xfrm>
            <a:off x="10766133" y="3653736"/>
            <a:ext cx="1486976" cy="3814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IBM Connect Direct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E4C559-2DFA-B542-9EBE-33C293010B79}"/>
              </a:ext>
            </a:extLst>
          </p:cNvPr>
          <p:cNvSpPr txBox="1"/>
          <p:nvPr/>
        </p:nvSpPr>
        <p:spPr>
          <a:xfrm>
            <a:off x="10766133" y="1533522"/>
            <a:ext cx="1486976" cy="3450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CMS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3C1E5C-381D-B344-84C8-5E7AEC36BAF7}"/>
              </a:ext>
            </a:extLst>
          </p:cNvPr>
          <p:cNvSpPr txBox="1"/>
          <p:nvPr/>
        </p:nvSpPr>
        <p:spPr>
          <a:xfrm>
            <a:off x="7681822" y="4838755"/>
            <a:ext cx="1309943" cy="26172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100">
                <a:solidFill>
                  <a:schemeClr val="accent6">
                    <a:lumMod val="25000"/>
                  </a:schemeClr>
                </a:solidFill>
              </a:rPr>
              <a:t>Flat File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7B75CA-40BE-4341-9B92-70601A67C33D}"/>
              </a:ext>
            </a:extLst>
          </p:cNvPr>
          <p:cNvSpPr txBox="1"/>
          <p:nvPr/>
        </p:nvSpPr>
        <p:spPr>
          <a:xfrm>
            <a:off x="6067424" y="4838755"/>
            <a:ext cx="1824589" cy="37438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50">
                <a:solidFill>
                  <a:schemeClr val="accent6">
                    <a:lumMod val="25000"/>
                  </a:schemeClr>
                </a:solidFill>
              </a:rPr>
              <a:t>Response Files Import</a:t>
            </a:r>
          </a:p>
          <a:p>
            <a:pPr algn="ctr"/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MS SQL SSIS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0EE752C-144C-3843-9649-37C2FF423DD3}"/>
              </a:ext>
            </a:extLst>
          </p:cNvPr>
          <p:cNvCxnSpPr>
            <a:stCxn id="7" idx="1"/>
            <a:endCxn id="5" idx="3"/>
          </p:cNvCxnSpPr>
          <p:nvPr/>
        </p:nvCxnSpPr>
        <p:spPr>
          <a:xfrm flipH="1">
            <a:off x="1049887" y="1177523"/>
            <a:ext cx="765325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2CBFD6F-0806-9D4A-BE3D-C255F1135609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424812" y="1177523"/>
            <a:ext cx="765323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A464B9D-34D8-C148-913D-4D37320E1D4B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799735" y="1177523"/>
            <a:ext cx="765323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0356655-BEE3-954C-99D4-DB75B453F1DD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174658" y="1177523"/>
            <a:ext cx="649991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9CDD34F-3A1D-C942-A87E-08E16D79398C}"/>
              </a:ext>
            </a:extLst>
          </p:cNvPr>
          <p:cNvCxnSpPr>
            <a:stCxn id="37" idx="3"/>
            <a:endCxn id="31" idx="1"/>
          </p:cNvCxnSpPr>
          <p:nvPr/>
        </p:nvCxnSpPr>
        <p:spPr>
          <a:xfrm>
            <a:off x="6434249" y="3294607"/>
            <a:ext cx="514371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3F58B79-64DD-5F49-BD1E-D704A8C3FB37}"/>
              </a:ext>
            </a:extLst>
          </p:cNvPr>
          <p:cNvCxnSpPr>
            <a:stCxn id="31" idx="3"/>
            <a:endCxn id="24" idx="1"/>
          </p:cNvCxnSpPr>
          <p:nvPr/>
        </p:nvCxnSpPr>
        <p:spPr>
          <a:xfrm>
            <a:off x="7558220" y="3294607"/>
            <a:ext cx="48220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F0B621A-94E7-DD41-920F-4E0F5FB096CA}"/>
              </a:ext>
            </a:extLst>
          </p:cNvPr>
          <p:cNvCxnSpPr>
            <a:stCxn id="24" idx="3"/>
            <a:endCxn id="33" idx="1"/>
          </p:cNvCxnSpPr>
          <p:nvPr/>
        </p:nvCxnSpPr>
        <p:spPr>
          <a:xfrm>
            <a:off x="8650025" y="3294607"/>
            <a:ext cx="469277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52493A9F-4E3B-9E4B-A935-38EA0AE5B46C}"/>
              </a:ext>
            </a:extLst>
          </p:cNvPr>
          <p:cNvCxnSpPr>
            <a:stCxn id="33" idx="3"/>
            <a:endCxn id="40" idx="1"/>
          </p:cNvCxnSpPr>
          <p:nvPr/>
        </p:nvCxnSpPr>
        <p:spPr>
          <a:xfrm>
            <a:off x="9610568" y="3294607"/>
            <a:ext cx="495133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2F306BE-BC82-A047-AD92-1D5B25992576}"/>
              </a:ext>
            </a:extLst>
          </p:cNvPr>
          <p:cNvCxnSpPr>
            <a:stCxn id="40" idx="3"/>
            <a:endCxn id="26" idx="1"/>
          </p:cNvCxnSpPr>
          <p:nvPr/>
        </p:nvCxnSpPr>
        <p:spPr>
          <a:xfrm flipV="1">
            <a:off x="10739114" y="3294607"/>
            <a:ext cx="465707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91DFB6A-EB81-CF41-8368-18E5DF51D721}"/>
              </a:ext>
            </a:extLst>
          </p:cNvPr>
          <p:cNvCxnSpPr>
            <a:cxnSpLocks/>
            <a:stCxn id="67" idx="2"/>
            <a:endCxn id="44" idx="0"/>
          </p:cNvCxnSpPr>
          <p:nvPr/>
        </p:nvCxnSpPr>
        <p:spPr>
          <a:xfrm>
            <a:off x="11509621" y="4035222"/>
            <a:ext cx="7862" cy="17391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6734F44-8DD1-184F-8C85-4A1DFE49A23A}"/>
              </a:ext>
            </a:extLst>
          </p:cNvPr>
          <p:cNvCxnSpPr>
            <a:cxnSpLocks/>
            <a:stCxn id="66" idx="2"/>
            <a:endCxn id="46" idx="0"/>
          </p:cNvCxnSpPr>
          <p:nvPr/>
        </p:nvCxnSpPr>
        <p:spPr>
          <a:xfrm flipH="1">
            <a:off x="11509621" y="5082727"/>
            <a:ext cx="1" cy="189859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5742C98-9A83-E945-AB05-50846D868E03}"/>
              </a:ext>
            </a:extLst>
          </p:cNvPr>
          <p:cNvCxnSpPr>
            <a:cxnSpLocks/>
          </p:cNvCxnSpPr>
          <p:nvPr/>
        </p:nvCxnSpPr>
        <p:spPr>
          <a:xfrm>
            <a:off x="11509621" y="1841012"/>
            <a:ext cx="0" cy="111121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D5B400F-9ECB-AD4D-9436-09363570C7A8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1007388" y="3294607"/>
            <a:ext cx="482207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62EE78A-2B1A-EA4B-BA45-992C133A45B0}"/>
              </a:ext>
            </a:extLst>
          </p:cNvPr>
          <p:cNvCxnSpPr>
            <a:stCxn id="35" idx="3"/>
            <a:endCxn id="32" idx="1"/>
          </p:cNvCxnSpPr>
          <p:nvPr/>
        </p:nvCxnSpPr>
        <p:spPr>
          <a:xfrm>
            <a:off x="2099195" y="3294607"/>
            <a:ext cx="494001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2FE5AF8-1366-084D-92E6-6DC4ED7BA7B2}"/>
              </a:ext>
            </a:extLst>
          </p:cNvPr>
          <p:cNvCxnSpPr>
            <a:stCxn id="32" idx="3"/>
            <a:endCxn id="38" idx="1"/>
          </p:cNvCxnSpPr>
          <p:nvPr/>
        </p:nvCxnSpPr>
        <p:spPr>
          <a:xfrm>
            <a:off x="3202796" y="3294607"/>
            <a:ext cx="470409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670EEBD-2F93-4E44-9560-CEEAF9522244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4282805" y="3294416"/>
            <a:ext cx="258614" cy="19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1556E48-9BFC-C141-9F37-1C70A1E93BD6}"/>
              </a:ext>
            </a:extLst>
          </p:cNvPr>
          <p:cNvCxnSpPr>
            <a:stCxn id="44" idx="1"/>
            <a:endCxn id="43" idx="3"/>
          </p:cNvCxnSpPr>
          <p:nvPr/>
        </p:nvCxnSpPr>
        <p:spPr>
          <a:xfrm flipH="1">
            <a:off x="9669735" y="4513933"/>
            <a:ext cx="160211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C2311BF-F720-5F4A-BBBC-C849628CFD88}"/>
              </a:ext>
            </a:extLst>
          </p:cNvPr>
          <p:cNvCxnSpPr>
            <a:cxnSpLocks/>
            <a:stCxn id="43" idx="1"/>
            <a:endCxn id="42" idx="3"/>
          </p:cNvCxnSpPr>
          <p:nvPr/>
        </p:nvCxnSpPr>
        <p:spPr>
          <a:xfrm flipH="1">
            <a:off x="8641594" y="4513933"/>
            <a:ext cx="418541" cy="0"/>
          </a:xfrm>
          <a:prstGeom prst="straightConnector1">
            <a:avLst/>
          </a:prstGeom>
          <a:ln w="127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B9FC6C7-50EE-624D-B255-0E39E9BE4622}"/>
              </a:ext>
            </a:extLst>
          </p:cNvPr>
          <p:cNvCxnSpPr>
            <a:stCxn id="42" idx="1"/>
            <a:endCxn id="41" idx="3"/>
          </p:cNvCxnSpPr>
          <p:nvPr/>
        </p:nvCxnSpPr>
        <p:spPr>
          <a:xfrm flipH="1">
            <a:off x="7284518" y="4513933"/>
            <a:ext cx="747476" cy="0"/>
          </a:xfrm>
          <a:prstGeom prst="straightConnector1">
            <a:avLst/>
          </a:prstGeom>
          <a:ln w="12700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A031BB-4338-9E40-808B-2BB75926F4B9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7558220" y="5577386"/>
            <a:ext cx="150191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361CA25-2678-CC41-8C42-09908BF8588C}"/>
              </a:ext>
            </a:extLst>
          </p:cNvPr>
          <p:cNvGrpSpPr/>
          <p:nvPr/>
        </p:nvGrpSpPr>
        <p:grpSpPr>
          <a:xfrm>
            <a:off x="756409" y="3599407"/>
            <a:ext cx="676141" cy="914526"/>
            <a:chOff x="756409" y="3599407"/>
            <a:chExt cx="676141" cy="914526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EBB3B0B-FAE8-ED4E-BA59-225F3169187D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756409" y="3599407"/>
              <a:ext cx="5346" cy="914526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7D72BEDE-AF9A-0F4F-BF7B-5907DB7DA677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flipH="1">
              <a:off x="756409" y="4513933"/>
              <a:ext cx="676141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0B62D2D-7AF1-4A46-81BD-8D6953081136}"/>
              </a:ext>
            </a:extLst>
          </p:cNvPr>
          <p:cNvGrpSpPr/>
          <p:nvPr/>
        </p:nvGrpSpPr>
        <p:grpSpPr>
          <a:xfrm>
            <a:off x="2073121" y="3294607"/>
            <a:ext cx="197381" cy="1219326"/>
            <a:chOff x="2073121" y="3466061"/>
            <a:chExt cx="197381" cy="1219326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62DFD76-5335-304D-8955-F0593ED57224}"/>
                </a:ext>
              </a:extLst>
            </p:cNvPr>
            <p:cNvCxnSpPr>
              <a:cxnSpLocks/>
            </p:cNvCxnSpPr>
            <p:nvPr/>
          </p:nvCxnSpPr>
          <p:spPr>
            <a:xfrm>
              <a:off x="2073121" y="4677459"/>
              <a:ext cx="192027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D7659F0-3748-9F41-8A3F-877066723DFC}"/>
                </a:ext>
              </a:extLst>
            </p:cNvPr>
            <p:cNvCxnSpPr/>
            <p:nvPr/>
          </p:nvCxnSpPr>
          <p:spPr>
            <a:xfrm flipV="1">
              <a:off x="2270502" y="3466061"/>
              <a:ext cx="0" cy="1219326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DA3B51C-B0BE-8846-ADB8-C92F7C039579}"/>
              </a:ext>
            </a:extLst>
          </p:cNvPr>
          <p:cNvGrpSpPr/>
          <p:nvPr/>
        </p:nvGrpSpPr>
        <p:grpSpPr>
          <a:xfrm>
            <a:off x="6979718" y="4035222"/>
            <a:ext cx="3623544" cy="1542164"/>
            <a:chOff x="7008294" y="4206676"/>
            <a:chExt cx="3623544" cy="154216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DA82AB9-56C3-874F-96EC-09BBDBDF8906}"/>
                </a:ext>
              </a:extLst>
            </p:cNvPr>
            <p:cNvCxnSpPr/>
            <p:nvPr/>
          </p:nvCxnSpPr>
          <p:spPr>
            <a:xfrm>
              <a:off x="10624088" y="4206676"/>
              <a:ext cx="0" cy="1542164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132356C-1289-A749-ABA2-3DBD39F3F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8294" y="4206676"/>
              <a:ext cx="3623544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D3882540-CA43-0846-B17E-E62BEAF45E32}"/>
                </a:ext>
              </a:extLst>
            </p:cNvPr>
            <p:cNvCxnSpPr>
              <a:cxnSpLocks/>
            </p:cNvCxnSpPr>
            <p:nvPr/>
          </p:nvCxnSpPr>
          <p:spPr>
            <a:xfrm>
              <a:off x="7008294" y="4206676"/>
              <a:ext cx="0" cy="173911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ABE8433-4616-474E-91FE-B369D9000DD9}"/>
                </a:ext>
              </a:extLst>
            </p:cNvPr>
            <p:cNvCxnSpPr>
              <a:cxnSpLocks/>
            </p:cNvCxnSpPr>
            <p:nvPr/>
          </p:nvCxnSpPr>
          <p:spPr>
            <a:xfrm>
              <a:off x="9698311" y="5742002"/>
              <a:ext cx="925777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68A8094-7F6F-BD41-9DE5-8B42EADBE610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5552095" y="3294607"/>
            <a:ext cx="272554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C5F6F24D-110F-D34C-BB0F-13840AC97EF5}"/>
              </a:ext>
            </a:extLst>
          </p:cNvPr>
          <p:cNvSpPr/>
          <p:nvPr/>
        </p:nvSpPr>
        <p:spPr>
          <a:xfrm>
            <a:off x="3281076" y="4618853"/>
            <a:ext cx="2146184" cy="1778981"/>
          </a:xfrm>
          <a:prstGeom prst="roundRect">
            <a:avLst>
              <a:gd name="adj" fmla="val 7321"/>
            </a:avLst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B28BA828-C840-B44A-B319-6F863933C209}"/>
              </a:ext>
            </a:extLst>
          </p:cNvPr>
          <p:cNvGrpSpPr/>
          <p:nvPr/>
        </p:nvGrpSpPr>
        <p:grpSpPr>
          <a:xfrm>
            <a:off x="5901790" y="4274578"/>
            <a:ext cx="52289" cy="1131354"/>
            <a:chOff x="5733970" y="4446032"/>
            <a:chExt cx="52289" cy="1131354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41FEB8C-0958-334B-8807-CFEAB9E2E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3970" y="5577386"/>
              <a:ext cx="5228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F86C54D-C2C1-B644-8938-4F98D3551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970" y="4446032"/>
              <a:ext cx="0" cy="1131354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1DBFCB55-0805-D042-8ED6-0C43BDAD2BEB}"/>
              </a:ext>
            </a:extLst>
          </p:cNvPr>
          <p:cNvGrpSpPr/>
          <p:nvPr/>
        </p:nvGrpSpPr>
        <p:grpSpPr>
          <a:xfrm>
            <a:off x="2661612" y="4141766"/>
            <a:ext cx="1134926" cy="1130820"/>
            <a:chOff x="2661612" y="4141766"/>
            <a:chExt cx="1134926" cy="1130820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A75A215-D98A-9A43-90CB-E9B272F68872}"/>
                </a:ext>
              </a:extLst>
            </p:cNvPr>
            <p:cNvCxnSpPr>
              <a:cxnSpLocks/>
              <a:stCxn id="47" idx="0"/>
            </p:cNvCxnSpPr>
            <p:nvPr/>
          </p:nvCxnSpPr>
          <p:spPr>
            <a:xfrm flipV="1">
              <a:off x="2661612" y="4141766"/>
              <a:ext cx="0" cy="113082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64167AC-D1A4-5A40-92DC-28A01ECC87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4640" y="4144846"/>
              <a:ext cx="1131898" cy="6476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7F1D26A-A823-E246-9FC5-60013D721F70}"/>
              </a:ext>
            </a:extLst>
          </p:cNvPr>
          <p:cNvGrpSpPr/>
          <p:nvPr/>
        </p:nvGrpSpPr>
        <p:grpSpPr>
          <a:xfrm>
            <a:off x="2042150" y="4676993"/>
            <a:ext cx="470455" cy="792125"/>
            <a:chOff x="2070726" y="4848447"/>
            <a:chExt cx="470455" cy="792125"/>
          </a:xfrm>
        </p:grpSpPr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840088D-BD25-404D-AF5F-D710025F26C1}"/>
                </a:ext>
              </a:extLst>
            </p:cNvPr>
            <p:cNvCxnSpPr/>
            <p:nvPr/>
          </p:nvCxnSpPr>
          <p:spPr>
            <a:xfrm>
              <a:off x="2070726" y="4853763"/>
              <a:ext cx="382662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8E01FA0-41D1-8E47-A114-8F17468670DD}"/>
                </a:ext>
              </a:extLst>
            </p:cNvPr>
            <p:cNvCxnSpPr/>
            <p:nvPr/>
          </p:nvCxnSpPr>
          <p:spPr>
            <a:xfrm>
              <a:off x="2453388" y="4848447"/>
              <a:ext cx="0" cy="792125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D9066CB-422F-F34A-93CB-B3366E82F6BA}"/>
                </a:ext>
              </a:extLst>
            </p:cNvPr>
            <p:cNvCxnSpPr/>
            <p:nvPr/>
          </p:nvCxnSpPr>
          <p:spPr>
            <a:xfrm>
              <a:off x="2453388" y="5640572"/>
              <a:ext cx="87793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C0698025-F59E-144A-AB20-10D0DC185F4F}"/>
              </a:ext>
            </a:extLst>
          </p:cNvPr>
          <p:cNvGrpSpPr/>
          <p:nvPr/>
        </p:nvGrpSpPr>
        <p:grpSpPr>
          <a:xfrm>
            <a:off x="2802157" y="4209134"/>
            <a:ext cx="2262262" cy="1259984"/>
            <a:chOff x="2830733" y="4380588"/>
            <a:chExt cx="2262262" cy="1259984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A85C352-45CA-784D-85DA-9B0FBCAD24F2}"/>
                </a:ext>
              </a:extLst>
            </p:cNvPr>
            <p:cNvCxnSpPr>
              <a:cxnSpLocks/>
            </p:cNvCxnSpPr>
            <p:nvPr/>
          </p:nvCxnSpPr>
          <p:spPr>
            <a:xfrm>
              <a:off x="2830733" y="5640572"/>
              <a:ext cx="70397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90E5AB28-0A06-8442-BD8F-01FBB35F2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01130" y="4505582"/>
              <a:ext cx="0" cy="113499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6B413C2-E71E-8A4F-A85F-775AF1347570}"/>
                </a:ext>
              </a:extLst>
            </p:cNvPr>
            <p:cNvCxnSpPr>
              <a:cxnSpLocks/>
            </p:cNvCxnSpPr>
            <p:nvPr/>
          </p:nvCxnSpPr>
          <p:spPr>
            <a:xfrm>
              <a:off x="2901130" y="4505582"/>
              <a:ext cx="2191865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6C7FB9CA-61D8-F346-8E0A-23EABFAC88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7679" y="4380588"/>
              <a:ext cx="0" cy="124994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AE8EF76-08CE-7343-8A77-3A20FD403613}"/>
              </a:ext>
            </a:extLst>
          </p:cNvPr>
          <p:cNvGrpSpPr/>
          <p:nvPr/>
        </p:nvGrpSpPr>
        <p:grpSpPr>
          <a:xfrm>
            <a:off x="2802157" y="4511029"/>
            <a:ext cx="3834187" cy="1019275"/>
            <a:chOff x="2735462" y="4578769"/>
            <a:chExt cx="3834187" cy="1019275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EDF89C9-24FB-954F-BB24-B53A0CAAE97B}"/>
                </a:ext>
              </a:extLst>
            </p:cNvPr>
            <p:cNvCxnSpPr>
              <a:cxnSpLocks/>
            </p:cNvCxnSpPr>
            <p:nvPr/>
          </p:nvCxnSpPr>
          <p:spPr>
            <a:xfrm>
              <a:off x="2735462" y="5598044"/>
              <a:ext cx="204441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350E865-7C1B-F441-B55A-E9E204B6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34586" y="4581673"/>
              <a:ext cx="0" cy="1016371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7658D02-4279-1942-8F20-1A2F313400D6}"/>
                </a:ext>
              </a:extLst>
            </p:cNvPr>
            <p:cNvCxnSpPr>
              <a:cxnSpLocks/>
            </p:cNvCxnSpPr>
            <p:nvPr/>
          </p:nvCxnSpPr>
          <p:spPr>
            <a:xfrm>
              <a:off x="2934586" y="4578769"/>
              <a:ext cx="3635063" cy="0"/>
            </a:xfrm>
            <a:prstGeom prst="line">
              <a:avLst/>
            </a:prstGeom>
            <a:ln w="12700">
              <a:solidFill>
                <a:schemeClr val="tx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Title 1">
            <a:extLst>
              <a:ext uri="{FF2B5EF4-FFF2-40B4-BE49-F238E27FC236}">
                <a16:creationId xmlns:a16="http://schemas.microsoft.com/office/drawing/2014/main" id="{EE78A576-C429-E74D-B8CA-3BD21876FFE6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System Architecture Dataflow</a:t>
            </a:r>
            <a:r>
              <a:rPr lang="en-US" b="1"/>
              <a:t> (EDS)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C5D3B72-0AAC-584F-80B7-D3E297AECE93}"/>
              </a:ext>
            </a:extLst>
          </p:cNvPr>
          <p:cNvCxnSpPr>
            <a:cxnSpLocks/>
          </p:cNvCxnSpPr>
          <p:nvPr/>
        </p:nvCxnSpPr>
        <p:spPr>
          <a:xfrm flipH="1">
            <a:off x="761755" y="2771769"/>
            <a:ext cx="1" cy="160886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D77118FC-44B0-7547-BA00-8606E953CE18}"/>
              </a:ext>
            </a:extLst>
          </p:cNvPr>
          <p:cNvCxnSpPr>
            <a:cxnSpLocks/>
          </p:cNvCxnSpPr>
          <p:nvPr/>
        </p:nvCxnSpPr>
        <p:spPr>
          <a:xfrm flipH="1">
            <a:off x="756409" y="1815960"/>
            <a:ext cx="5347" cy="29310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59441350-0820-584C-AE14-3CEE7875A0BC}"/>
              </a:ext>
            </a:extLst>
          </p:cNvPr>
          <p:cNvSpPr txBox="1"/>
          <p:nvPr/>
        </p:nvSpPr>
        <p:spPr>
          <a:xfrm>
            <a:off x="9839033" y="3758724"/>
            <a:ext cx="648255" cy="5158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Invalid R</a:t>
            </a:r>
          </a:p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MA O-001</a:t>
            </a:r>
          </a:p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MA O-002</a:t>
            </a:r>
          </a:p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MA O-004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E2F123EC-C004-4649-905C-A144C5914882}"/>
              </a:ext>
            </a:extLst>
          </p:cNvPr>
          <p:cNvSpPr txBox="1"/>
          <p:nvPr/>
        </p:nvSpPr>
        <p:spPr>
          <a:xfrm>
            <a:off x="9828759" y="5469118"/>
            <a:ext cx="653974" cy="20286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MA O-004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EB8E126C-AE9C-5A44-9FC6-D30168EA3DF1}"/>
              </a:ext>
            </a:extLst>
          </p:cNvPr>
          <p:cNvSpPr txBox="1"/>
          <p:nvPr/>
        </p:nvSpPr>
        <p:spPr>
          <a:xfrm>
            <a:off x="9851920" y="4421988"/>
            <a:ext cx="640505" cy="18282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50000"/>
                  </a:schemeClr>
                </a:solidFill>
              </a:rPr>
              <a:t>MA O-004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A4E361F-C963-DD4B-B511-F9325E4CCD6A}"/>
              </a:ext>
            </a:extLst>
          </p:cNvPr>
          <p:cNvSpPr txBox="1"/>
          <p:nvPr/>
        </p:nvSpPr>
        <p:spPr>
          <a:xfrm>
            <a:off x="967761" y="3319515"/>
            <a:ext cx="504752" cy="326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8371 &amp; </a:t>
            </a:r>
          </a:p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837P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EFF8072-C4E8-0F41-A4B8-1EF9C7CFB90F}"/>
              </a:ext>
            </a:extLst>
          </p:cNvPr>
          <p:cNvSpPr txBox="1"/>
          <p:nvPr/>
        </p:nvSpPr>
        <p:spPr>
          <a:xfrm>
            <a:off x="756408" y="3746248"/>
            <a:ext cx="830727" cy="32691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>
                <a:solidFill>
                  <a:schemeClr val="bg2">
                    <a:lumMod val="50000"/>
                  </a:schemeClr>
                </a:solidFill>
              </a:rPr>
              <a:t>Standard Layout</a:t>
            </a:r>
          </a:p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C25</a:t>
            </a:r>
          </a:p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C25L</a:t>
            </a:r>
          </a:p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N10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4883D43B-5206-BC4F-ABAF-02665B79A498}"/>
              </a:ext>
            </a:extLst>
          </p:cNvPr>
          <p:cNvSpPr txBox="1"/>
          <p:nvPr/>
        </p:nvSpPr>
        <p:spPr>
          <a:xfrm>
            <a:off x="7806783" y="3652187"/>
            <a:ext cx="1017431" cy="2075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 err="1">
                <a:solidFill>
                  <a:schemeClr val="bg2">
                    <a:lumMod val="25000"/>
                  </a:schemeClr>
                </a:solidFill>
              </a:rPr>
              <a:t>TIBC</a:t>
            </a:r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4BD286B-E898-D74C-9810-A99DE102B60B}"/>
              </a:ext>
            </a:extLst>
          </p:cNvPr>
          <p:cNvSpPr txBox="1"/>
          <p:nvPr/>
        </p:nvSpPr>
        <p:spPr>
          <a:xfrm>
            <a:off x="8828500" y="4855145"/>
            <a:ext cx="1017431" cy="2075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 err="1">
                <a:solidFill>
                  <a:schemeClr val="bg2">
                    <a:lumMod val="25000"/>
                  </a:schemeClr>
                </a:solidFill>
              </a:rPr>
              <a:t>TIBC</a:t>
            </a:r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F130137-EF7A-E344-8F22-DBF1411C0EDF}"/>
              </a:ext>
            </a:extLst>
          </p:cNvPr>
          <p:cNvSpPr txBox="1"/>
          <p:nvPr/>
        </p:nvSpPr>
        <p:spPr>
          <a:xfrm>
            <a:off x="1247717" y="3674291"/>
            <a:ext cx="1017431" cy="20755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1000" err="1">
                <a:solidFill>
                  <a:schemeClr val="bg2">
                    <a:lumMod val="25000"/>
                  </a:schemeClr>
                </a:solidFill>
              </a:rPr>
              <a:t>TIBC</a:t>
            </a:r>
            <a:endParaRPr lang="en-US" sz="1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CEB3FE7-B468-A74F-8EEF-DD245571EA3A}"/>
              </a:ext>
            </a:extLst>
          </p:cNvPr>
          <p:cNvSpPr txBox="1"/>
          <p:nvPr/>
        </p:nvSpPr>
        <p:spPr>
          <a:xfrm>
            <a:off x="3522777" y="4902022"/>
            <a:ext cx="709386" cy="34889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700" err="1">
                <a:solidFill>
                  <a:schemeClr val="bg2">
                    <a:lumMod val="25000"/>
                  </a:schemeClr>
                </a:solidFill>
              </a:rPr>
              <a:t>Powerhall</a:t>
            </a:r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 Scripts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5FE86B5-C403-0C45-9F34-EA8E686FD020}"/>
              </a:ext>
            </a:extLst>
          </p:cNvPr>
          <p:cNvSpPr txBox="1"/>
          <p:nvPr/>
        </p:nvSpPr>
        <p:spPr>
          <a:xfrm>
            <a:off x="4427346" y="4938141"/>
            <a:ext cx="709386" cy="1879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C# Scripts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0EDA214-BAA0-6D46-A25E-792F60ADA77E}"/>
              </a:ext>
            </a:extLst>
          </p:cNvPr>
          <p:cNvSpPr txBox="1"/>
          <p:nvPr/>
        </p:nvSpPr>
        <p:spPr>
          <a:xfrm>
            <a:off x="4941885" y="5550776"/>
            <a:ext cx="437445" cy="1879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SSIS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1855883-FECE-3844-A9ED-7B475A9B4848}"/>
              </a:ext>
            </a:extLst>
          </p:cNvPr>
          <p:cNvSpPr txBox="1"/>
          <p:nvPr/>
        </p:nvSpPr>
        <p:spPr>
          <a:xfrm>
            <a:off x="3871507" y="5969454"/>
            <a:ext cx="965322" cy="34890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Edits SVC</a:t>
            </a:r>
          </a:p>
          <a:p>
            <a:pPr algn="ctr"/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Transformation SVC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F13EE371-0017-3444-9D7C-E391F9C577C1}"/>
              </a:ext>
            </a:extLst>
          </p:cNvPr>
          <p:cNvSpPr txBox="1"/>
          <p:nvPr/>
        </p:nvSpPr>
        <p:spPr>
          <a:xfrm>
            <a:off x="3338369" y="5519503"/>
            <a:ext cx="571992" cy="268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700">
                <a:solidFill>
                  <a:schemeClr val="bg2">
                    <a:lumMod val="25000"/>
                  </a:schemeClr>
                </a:solidFill>
              </a:rPr>
              <a:t>Stored Procs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3D4A825-6100-AB4C-B632-BCB7D9B85CED}"/>
              </a:ext>
            </a:extLst>
          </p:cNvPr>
          <p:cNvSpPr txBox="1"/>
          <p:nvPr/>
        </p:nvSpPr>
        <p:spPr>
          <a:xfrm>
            <a:off x="3705584" y="5268364"/>
            <a:ext cx="1303884" cy="34177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100">
                <a:solidFill>
                  <a:schemeClr val="accent2"/>
                </a:solidFill>
              </a:rPr>
              <a:t>EDS </a:t>
            </a:r>
          </a:p>
          <a:p>
            <a:pPr algn="ctr"/>
            <a:r>
              <a:rPr lang="en-US" sz="1100">
                <a:solidFill>
                  <a:schemeClr val="accent2"/>
                </a:solidFill>
              </a:rPr>
              <a:t>Processing</a:t>
            </a:r>
          </a:p>
        </p:txBody>
      </p:sp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26E530FF-215E-2F4C-A62C-2137FD0A80B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072" y="5738873"/>
            <a:ext cx="268170" cy="268170"/>
          </a:xfrm>
          <a:prstGeom prst="rect">
            <a:avLst/>
          </a:prstGeom>
        </p:spPr>
      </p:pic>
      <p:pic>
        <p:nvPicPr>
          <p:cNvPr id="240" name="Picture 239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CD05BADD-033D-A64F-B9D7-9E16FBE1EA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99" y="5317869"/>
            <a:ext cx="259517" cy="259517"/>
          </a:xfrm>
          <a:prstGeom prst="rect">
            <a:avLst/>
          </a:prstGeom>
        </p:spPr>
      </p:pic>
      <p:pic>
        <p:nvPicPr>
          <p:cNvPr id="242" name="Graphic 241">
            <a:extLst>
              <a:ext uri="{FF2B5EF4-FFF2-40B4-BE49-F238E27FC236}">
                <a16:creationId xmlns:a16="http://schemas.microsoft.com/office/drawing/2014/main" id="{DDBC15A2-CE36-9B46-A538-CA7BC76EE32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79602" y="4686431"/>
            <a:ext cx="239445" cy="239445"/>
          </a:xfrm>
          <a:prstGeom prst="rect">
            <a:avLst/>
          </a:prstGeom>
        </p:spPr>
      </p:pic>
      <p:pic>
        <p:nvPicPr>
          <p:cNvPr id="244" name="Graphic 243">
            <a:extLst>
              <a:ext uri="{FF2B5EF4-FFF2-40B4-BE49-F238E27FC236}">
                <a16:creationId xmlns:a16="http://schemas.microsoft.com/office/drawing/2014/main" id="{317825B1-355E-1F47-94AF-7D9CE4BF340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55280" y="4745741"/>
            <a:ext cx="242761" cy="242761"/>
          </a:xfrm>
          <a:prstGeom prst="rect">
            <a:avLst/>
          </a:prstGeom>
        </p:spPr>
      </p:pic>
      <p:pic>
        <p:nvPicPr>
          <p:cNvPr id="246" name="Graphic 245">
            <a:extLst>
              <a:ext uri="{FF2B5EF4-FFF2-40B4-BE49-F238E27FC236}">
                <a16:creationId xmlns:a16="http://schemas.microsoft.com/office/drawing/2014/main" id="{BEB0EE44-01E5-2E47-BB97-A24007CE20D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522777" y="5317869"/>
            <a:ext cx="229013" cy="229013"/>
          </a:xfrm>
          <a:prstGeom prst="rect">
            <a:avLst/>
          </a:prstGeom>
        </p:spPr>
      </p:pic>
      <p:grpSp>
        <p:nvGrpSpPr>
          <p:cNvPr id="262" name="Group 261">
            <a:extLst>
              <a:ext uri="{FF2B5EF4-FFF2-40B4-BE49-F238E27FC236}">
                <a16:creationId xmlns:a16="http://schemas.microsoft.com/office/drawing/2014/main" id="{4520C321-5EF0-3245-910C-2BA9C039C09A}"/>
              </a:ext>
            </a:extLst>
          </p:cNvPr>
          <p:cNvGrpSpPr/>
          <p:nvPr/>
        </p:nvGrpSpPr>
        <p:grpSpPr>
          <a:xfrm>
            <a:off x="5427260" y="4421989"/>
            <a:ext cx="262920" cy="1086355"/>
            <a:chOff x="5427260" y="4421989"/>
            <a:chExt cx="262920" cy="1086355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35C9736-F181-BE47-8588-9C15C1E66849}"/>
                </a:ext>
              </a:extLst>
            </p:cNvPr>
            <p:cNvCxnSpPr>
              <a:cxnSpLocks/>
              <a:stCxn id="154" idx="3"/>
            </p:cNvCxnSpPr>
            <p:nvPr/>
          </p:nvCxnSpPr>
          <p:spPr>
            <a:xfrm flipV="1">
              <a:off x="5427260" y="5508343"/>
              <a:ext cx="259517" cy="1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headEnd type="arrow" w="lg" len="med"/>
              <a:tailEnd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1573DCE-3EFE-CB40-AEFC-1ED051588C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0180" y="4421989"/>
              <a:ext cx="0" cy="1086354"/>
            </a:xfrm>
            <a:prstGeom prst="line">
              <a:avLst/>
            </a:prstGeom>
            <a:ln w="12700">
              <a:solidFill>
                <a:schemeClr val="accent2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02F21F2F-7143-B242-A1D3-DF2611CCDB99}"/>
              </a:ext>
            </a:extLst>
          </p:cNvPr>
          <p:cNvGrpSpPr/>
          <p:nvPr/>
        </p:nvGrpSpPr>
        <p:grpSpPr>
          <a:xfrm>
            <a:off x="5557319" y="4073163"/>
            <a:ext cx="1646121" cy="1504223"/>
            <a:chOff x="5557319" y="4073163"/>
            <a:chExt cx="1646121" cy="1504223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D8757AAD-0101-EA48-A197-0852F67F818A}"/>
                </a:ext>
              </a:extLst>
            </p:cNvPr>
            <p:cNvGrpSpPr/>
            <p:nvPr/>
          </p:nvGrpSpPr>
          <p:grpSpPr>
            <a:xfrm>
              <a:off x="6153148" y="4073163"/>
              <a:ext cx="1050292" cy="1504223"/>
              <a:chOff x="6181724" y="4244617"/>
              <a:chExt cx="1050292" cy="1504223"/>
            </a:xfrm>
          </p:grpSpPr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9C0D1902-D6D5-BF40-9087-39F6006A8D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64920" y="5748840"/>
                <a:ext cx="567096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995C1B-486B-B746-9B17-624443338ABB}"/>
                  </a:ext>
                </a:extLst>
              </p:cNvPr>
              <p:cNvCxnSpPr/>
              <p:nvPr/>
            </p:nvCxnSpPr>
            <p:spPr>
              <a:xfrm flipV="1">
                <a:off x="6664920" y="5444040"/>
                <a:ext cx="0" cy="30480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5771B26-3F2C-ED4D-BC81-B960611C80D9}"/>
                  </a:ext>
                </a:extLst>
              </p:cNvPr>
              <p:cNvCxnSpPr/>
              <p:nvPr/>
            </p:nvCxnSpPr>
            <p:spPr>
              <a:xfrm flipH="1">
                <a:off x="6462825" y="5444040"/>
                <a:ext cx="202095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B9A1DE6E-B258-E245-B3A3-F68882385940}"/>
                  </a:ext>
                </a:extLst>
              </p:cNvPr>
              <p:cNvCxnSpPr/>
              <p:nvPr/>
            </p:nvCxnSpPr>
            <p:spPr>
              <a:xfrm flipV="1">
                <a:off x="6462825" y="5292734"/>
                <a:ext cx="0" cy="151306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0185984-9643-E447-902E-23047DB09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81724" y="5292734"/>
                <a:ext cx="281102" cy="0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293DC39-1DA5-794A-86E3-79C0F978EE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86618" y="4244617"/>
                <a:ext cx="0" cy="1048118"/>
              </a:xfrm>
              <a:prstGeom prst="line">
                <a:avLst/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D01FBF12-AC07-204C-B1BC-2BBE3A7567B3}"/>
                </a:ext>
              </a:extLst>
            </p:cNvPr>
            <p:cNvCxnSpPr/>
            <p:nvPr/>
          </p:nvCxnSpPr>
          <p:spPr>
            <a:xfrm flipH="1">
              <a:off x="5557319" y="4073163"/>
              <a:ext cx="59582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77465FC9-5246-DD48-956E-7FB195450EDB}"/>
              </a:ext>
            </a:extLst>
          </p:cNvPr>
          <p:cNvCxnSpPr>
            <a:cxnSpLocks/>
          </p:cNvCxnSpPr>
          <p:nvPr/>
        </p:nvCxnSpPr>
        <p:spPr>
          <a:xfrm flipH="1">
            <a:off x="5441988" y="4274578"/>
            <a:ext cx="456925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8B40BBF-BC98-5E45-9EBA-EB4166BF718E}"/>
              </a:ext>
            </a:extLst>
          </p:cNvPr>
          <p:cNvCxnSpPr>
            <a:cxnSpLocks/>
          </p:cNvCxnSpPr>
          <p:nvPr/>
        </p:nvCxnSpPr>
        <p:spPr>
          <a:xfrm>
            <a:off x="5304416" y="4209133"/>
            <a:ext cx="0" cy="212855"/>
          </a:xfrm>
          <a:prstGeom prst="straightConnector1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0475EC9B-EE7F-164D-AFD3-D0132D66F990}"/>
              </a:ext>
            </a:extLst>
          </p:cNvPr>
          <p:cNvCxnSpPr/>
          <p:nvPr/>
        </p:nvCxnSpPr>
        <p:spPr>
          <a:xfrm>
            <a:off x="5304416" y="4421988"/>
            <a:ext cx="385764" cy="0"/>
          </a:xfrm>
          <a:prstGeom prst="line">
            <a:avLst/>
          </a:prstGeom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6F98C7FF-252B-7544-B6FA-CD3666A1A748}"/>
              </a:ext>
            </a:extLst>
          </p:cNvPr>
          <p:cNvGrpSpPr/>
          <p:nvPr/>
        </p:nvGrpSpPr>
        <p:grpSpPr>
          <a:xfrm>
            <a:off x="5083385" y="1787981"/>
            <a:ext cx="1052303" cy="777590"/>
            <a:chOff x="5077147" y="2021553"/>
            <a:chExt cx="1052303" cy="77759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273EAA4-CEA9-D845-A811-AC63CA2E61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147" y="2569092"/>
              <a:ext cx="7338" cy="230051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4AECB5C-1EB9-9F49-B699-6E3E83D55715}"/>
                </a:ext>
              </a:extLst>
            </p:cNvPr>
            <p:cNvCxnSpPr>
              <a:cxnSpLocks/>
            </p:cNvCxnSpPr>
            <p:nvPr/>
          </p:nvCxnSpPr>
          <p:spPr>
            <a:xfrm>
              <a:off x="5077147" y="2561224"/>
              <a:ext cx="1052303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E421564-F54A-3445-B50C-835F77AE1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9450" y="2021553"/>
              <a:ext cx="0" cy="533734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517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17937-9D0E-E444-BFBE-98CDC203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DB4B9A-8D7F-AB4C-9B09-6D8CFF2748EC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System Architecture Dataflow</a:t>
            </a:r>
            <a:r>
              <a:rPr lang="en-US" b="1"/>
              <a:t> (Chart Navigator)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95F56-9E3E-D64C-968D-1E5D4A69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9" y="1182618"/>
            <a:ext cx="526863" cy="8175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4EC5162-11FB-1A42-B6EC-CCE50DE67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7" y="771029"/>
            <a:ext cx="366466" cy="36646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3C322C2-8FD1-4D45-8FEB-4079878C4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49472" y="760429"/>
            <a:ext cx="387666" cy="387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5F49D0-A4C0-4E40-9313-7FF04D355CA4}"/>
              </a:ext>
            </a:extLst>
          </p:cNvPr>
          <p:cNvSpPr txBox="1"/>
          <p:nvPr/>
        </p:nvSpPr>
        <p:spPr>
          <a:xfrm>
            <a:off x="1012694" y="1182618"/>
            <a:ext cx="1261223" cy="28509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OKTA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User Authentication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C16ABA8-055F-4049-AC94-49F62ABC0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53387" y="1438141"/>
            <a:ext cx="387666" cy="38766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8E150C3-FA29-0C43-ABC7-A7BCFF6F79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09635" y="1438878"/>
            <a:ext cx="387666" cy="3876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389E4A5-D069-C746-B826-C72F72D42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40853" y="1438878"/>
            <a:ext cx="387666" cy="3876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F02293-A368-3441-BB40-3C2F77E9C9AE}"/>
              </a:ext>
            </a:extLst>
          </p:cNvPr>
          <p:cNvSpPr txBox="1"/>
          <p:nvPr/>
        </p:nvSpPr>
        <p:spPr>
          <a:xfrm>
            <a:off x="2456254" y="1860330"/>
            <a:ext cx="981932" cy="35809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Chart Navigator App </a:t>
            </a:r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RA Tools App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96084-A198-FA44-907B-330DB0408737}"/>
              </a:ext>
            </a:extLst>
          </p:cNvPr>
          <p:cNvSpPr txBox="1"/>
          <p:nvPr/>
        </p:nvSpPr>
        <p:spPr>
          <a:xfrm>
            <a:off x="3212502" y="1861067"/>
            <a:ext cx="981932" cy="25503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F5 Load Balancer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1520E4-B965-4A4C-88B9-54C1DD6BC233}"/>
              </a:ext>
            </a:extLst>
          </p:cNvPr>
          <p:cNvSpPr txBox="1"/>
          <p:nvPr/>
        </p:nvSpPr>
        <p:spPr>
          <a:xfrm>
            <a:off x="4075874" y="1861067"/>
            <a:ext cx="917623" cy="20122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WebServers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39FECC0-FF77-D844-9356-6195992EE8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014" y="2098426"/>
            <a:ext cx="362992" cy="4504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7F47E5D-2ADB-1246-B57A-055985B82B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51493" y="2537904"/>
            <a:ext cx="362992" cy="450427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6FEAD1B3-A523-4D46-AEBF-8FE73F67FE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44" y="3588057"/>
            <a:ext cx="447323" cy="447323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923673B6-9421-F24F-A9ED-06284B1D2A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553" y="2701696"/>
            <a:ext cx="406229" cy="406229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E3C7EC0B-9651-2245-89FF-7AB76A5928A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8111" y="5566603"/>
            <a:ext cx="489675" cy="48967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F1B4907-9E79-6540-8F2A-55C948D50B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90096" y="5566602"/>
            <a:ext cx="489675" cy="489675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146AE251-87AD-854B-A6BB-4A1F9CFEC4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7" y="3617885"/>
            <a:ext cx="387666" cy="38766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72C5744-D3FD-E447-9E4D-A18808E1685D}"/>
              </a:ext>
            </a:extLst>
          </p:cNvPr>
          <p:cNvSpPr txBox="1"/>
          <p:nvPr/>
        </p:nvSpPr>
        <p:spPr>
          <a:xfrm>
            <a:off x="109278" y="2589313"/>
            <a:ext cx="1062464" cy="5572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Chase Lists &amp; 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Client Retrieved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Medical Record Retrieval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7FC633-AC98-724C-8B46-E8AFF49DCFF9}"/>
              </a:ext>
            </a:extLst>
          </p:cNvPr>
          <p:cNvSpPr txBox="1"/>
          <p:nvPr/>
        </p:nvSpPr>
        <p:spPr>
          <a:xfrm>
            <a:off x="1112073" y="2973592"/>
            <a:ext cx="1062464" cy="3094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Provider Files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Member Files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BDE98818-CC56-AF41-A033-57B4BC6D0B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116353" y="2517314"/>
            <a:ext cx="489675" cy="48967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78FA67-9E44-2C4E-8F06-5889EBAD26F9}"/>
              </a:ext>
            </a:extLst>
          </p:cNvPr>
          <p:cNvSpPr txBox="1"/>
          <p:nvPr/>
        </p:nvSpPr>
        <p:spPr>
          <a:xfrm>
            <a:off x="1973155" y="2973592"/>
            <a:ext cx="776070" cy="3094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RAPS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5C6D41-A2DD-DF4C-B718-CC983E61B24C}"/>
              </a:ext>
            </a:extLst>
          </p:cNvPr>
          <p:cNvSpPr txBox="1"/>
          <p:nvPr/>
        </p:nvSpPr>
        <p:spPr>
          <a:xfrm>
            <a:off x="2566884" y="2964089"/>
            <a:ext cx="1011046" cy="54873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RAPS to CN </a:t>
            </a:r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Imports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Members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Providers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RAPS Return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85EB7B-36FB-E844-8F53-6737698CFEF7}"/>
              </a:ext>
            </a:extLst>
          </p:cNvPr>
          <p:cNvSpPr txBox="1"/>
          <p:nvPr/>
        </p:nvSpPr>
        <p:spPr>
          <a:xfrm>
            <a:off x="200499" y="3993429"/>
            <a:ext cx="880023" cy="3094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Cotiviti Data Operations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DC6252-F10B-6047-B68B-22B5041275CF}"/>
              </a:ext>
            </a:extLst>
          </p:cNvPr>
          <p:cNvSpPr txBox="1"/>
          <p:nvPr/>
        </p:nvSpPr>
        <p:spPr>
          <a:xfrm>
            <a:off x="1164779" y="4008204"/>
            <a:ext cx="917836" cy="4113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List Management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(</a:t>
            </a:r>
            <a:r>
              <a:rPr lang="en-US" sz="600" err="1">
                <a:solidFill>
                  <a:schemeClr val="accent6">
                    <a:lumMod val="25000"/>
                  </a:schemeClr>
                </a:solidFill>
              </a:rPr>
              <a:t>LM</a:t>
            </a:r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) File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A8518E-EC21-E545-A1FE-E0E0547F629D}"/>
              </a:ext>
            </a:extLst>
          </p:cNvPr>
          <p:cNvSpPr txBox="1"/>
          <p:nvPr/>
        </p:nvSpPr>
        <p:spPr>
          <a:xfrm>
            <a:off x="1921179" y="3993429"/>
            <a:ext cx="880023" cy="4113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CN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LM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Imports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DA098126-9250-AB48-BEA1-78D1024D3D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461809" y="1735434"/>
            <a:ext cx="362992" cy="3629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041EFC1-32DE-EC4D-9AC8-37393C69A98D}"/>
              </a:ext>
            </a:extLst>
          </p:cNvPr>
          <p:cNvSpPr txBox="1"/>
          <p:nvPr/>
        </p:nvSpPr>
        <p:spPr>
          <a:xfrm>
            <a:off x="1185257" y="2071217"/>
            <a:ext cx="916097" cy="2128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Cotiviti Coders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9A1063-E7F0-5442-BEE7-D90717F99792}"/>
              </a:ext>
            </a:extLst>
          </p:cNvPr>
          <p:cNvGrpSpPr/>
          <p:nvPr/>
        </p:nvGrpSpPr>
        <p:grpSpPr>
          <a:xfrm>
            <a:off x="4204116" y="2899930"/>
            <a:ext cx="1111734" cy="1347859"/>
            <a:chOff x="4087525" y="3025748"/>
            <a:chExt cx="1111734" cy="1347859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9532B140-A997-8444-9E55-5E4DDA2F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87525" y="3025748"/>
              <a:ext cx="1111734" cy="111173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3346AC1-F594-9F44-9EE2-9AB4201399E2}"/>
                </a:ext>
              </a:extLst>
            </p:cNvPr>
            <p:cNvSpPr txBox="1"/>
            <p:nvPr/>
          </p:nvSpPr>
          <p:spPr>
            <a:xfrm>
              <a:off x="4175293" y="4172384"/>
              <a:ext cx="917623" cy="201223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800" b="1">
                  <a:solidFill>
                    <a:schemeClr val="accent6">
                      <a:lumMod val="25000"/>
                    </a:schemeClr>
                  </a:solidFill>
                </a:rPr>
                <a:t>CN Databases</a:t>
              </a:r>
            </a:p>
          </p:txBody>
        </p:sp>
      </p:grpSp>
      <p:pic>
        <p:nvPicPr>
          <p:cNvPr id="56" name="Graphic 55">
            <a:extLst>
              <a:ext uri="{FF2B5EF4-FFF2-40B4-BE49-F238E27FC236}">
                <a16:creationId xmlns:a16="http://schemas.microsoft.com/office/drawing/2014/main" id="{BF8EB09C-FCD7-904D-AC06-E81FA062AC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32340" y="3983337"/>
            <a:ext cx="387666" cy="38766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82B2213-7CBA-3144-9C59-8D430FCF6113}"/>
              </a:ext>
            </a:extLst>
          </p:cNvPr>
          <p:cNvSpPr txBox="1"/>
          <p:nvPr/>
        </p:nvSpPr>
        <p:spPr>
          <a:xfrm>
            <a:off x="2873004" y="4366488"/>
            <a:ext cx="906337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CN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ETL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Server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E26D60-20BF-0044-B5A8-A6A2E6512778}"/>
              </a:ext>
            </a:extLst>
          </p:cNvPr>
          <p:cNvSpPr txBox="1"/>
          <p:nvPr/>
        </p:nvSpPr>
        <p:spPr>
          <a:xfrm>
            <a:off x="1088918" y="6163675"/>
            <a:ext cx="1335221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Client Repo Imports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0D34BE-B351-7349-A4E9-796E53210D6E}"/>
              </a:ext>
            </a:extLst>
          </p:cNvPr>
          <p:cNvSpPr txBox="1"/>
          <p:nvPr/>
        </p:nvSpPr>
        <p:spPr>
          <a:xfrm>
            <a:off x="3141749" y="6056276"/>
            <a:ext cx="742398" cy="2012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EDS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15577D-174C-DD45-8926-8F750D4A8D18}"/>
              </a:ext>
            </a:extLst>
          </p:cNvPr>
          <p:cNvSpPr txBox="1"/>
          <p:nvPr/>
        </p:nvSpPr>
        <p:spPr>
          <a:xfrm>
            <a:off x="3863734" y="6056276"/>
            <a:ext cx="742398" cy="2012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RAPS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2AC8578-850F-BF4B-8C25-DB52227DE0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77" y="4784541"/>
            <a:ext cx="407153" cy="40715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EEB2DF-5CAD-EB44-A2EF-2EB0A94533EC}"/>
              </a:ext>
            </a:extLst>
          </p:cNvPr>
          <p:cNvSpPr txBox="1"/>
          <p:nvPr/>
        </p:nvSpPr>
        <p:spPr>
          <a:xfrm>
            <a:off x="415160" y="5159919"/>
            <a:ext cx="489675" cy="2300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CMS</a:t>
            </a:r>
          </a:p>
        </p:txBody>
      </p:sp>
      <p:pic>
        <p:nvPicPr>
          <p:cNvPr id="64" name="Picture 63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002865B4-318B-5B46-94F3-3D0025F03AF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0" y="5795847"/>
            <a:ext cx="407153" cy="407153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2CA2424-6932-6E4C-ABE8-1DA144CBDF47}"/>
              </a:ext>
            </a:extLst>
          </p:cNvPr>
          <p:cNvSpPr txBox="1"/>
          <p:nvPr/>
        </p:nvSpPr>
        <p:spPr>
          <a:xfrm>
            <a:off x="152853" y="6143623"/>
            <a:ext cx="941824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IBM 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Connect Data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66" name="Picture 6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A7585D3-185E-D040-90BF-DC4B26D449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70" y="5833498"/>
            <a:ext cx="355349" cy="35534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A472BC4-3E95-2641-B3E2-5CFF7A854DFA}"/>
              </a:ext>
            </a:extLst>
          </p:cNvPr>
          <p:cNvSpPr txBox="1"/>
          <p:nvPr/>
        </p:nvSpPr>
        <p:spPr>
          <a:xfrm>
            <a:off x="2567793" y="5182544"/>
            <a:ext cx="1049942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CN Extracts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9B198B9C-0E45-0B48-8B15-EC05376D03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49" y="5860176"/>
            <a:ext cx="284120" cy="28412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08823CE-2B93-F54A-8875-7326C19F0B2E}"/>
              </a:ext>
            </a:extLst>
          </p:cNvPr>
          <p:cNvSpPr txBox="1"/>
          <p:nvPr/>
        </p:nvSpPr>
        <p:spPr>
          <a:xfrm>
            <a:off x="844527" y="5734938"/>
            <a:ext cx="640505" cy="12550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MA O-004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82CC12A0-3C68-BD4E-91B8-2CAC806268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66011" y="5038937"/>
            <a:ext cx="489675" cy="4896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890A419-2DC5-934B-9838-581A4E895CE0}"/>
              </a:ext>
            </a:extLst>
          </p:cNvPr>
          <p:cNvSpPr txBox="1"/>
          <p:nvPr/>
        </p:nvSpPr>
        <p:spPr>
          <a:xfrm>
            <a:off x="1657680" y="5509100"/>
            <a:ext cx="906337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Client Repo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4FC7DBE0-EE70-5C4E-BACD-1AA387198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9455" y="5574745"/>
            <a:ext cx="387666" cy="387666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D913DF7-EFC8-F54D-8C12-DE4779B4F138}"/>
              </a:ext>
            </a:extLst>
          </p:cNvPr>
          <p:cNvSpPr txBox="1"/>
          <p:nvPr/>
        </p:nvSpPr>
        <p:spPr>
          <a:xfrm>
            <a:off x="2416731" y="5928005"/>
            <a:ext cx="886692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Client Repo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ETL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Server</a:t>
            </a: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7BE75AD-9C8E-534E-AF3E-E97965266456}"/>
              </a:ext>
            </a:extLst>
          </p:cNvPr>
          <p:cNvGrpSpPr/>
          <p:nvPr/>
        </p:nvGrpSpPr>
        <p:grpSpPr>
          <a:xfrm>
            <a:off x="5269389" y="4521468"/>
            <a:ext cx="2146184" cy="1778981"/>
            <a:chOff x="3281076" y="4618853"/>
            <a:chExt cx="2146184" cy="1778981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ACFFACD0-0D31-004B-AFFD-955B28568220}"/>
                </a:ext>
              </a:extLst>
            </p:cNvPr>
            <p:cNvSpPr/>
            <p:nvPr/>
          </p:nvSpPr>
          <p:spPr>
            <a:xfrm>
              <a:off x="3281076" y="4618853"/>
              <a:ext cx="2146184" cy="1778981"/>
            </a:xfrm>
            <a:prstGeom prst="roundRect">
              <a:avLst>
                <a:gd name="adj" fmla="val 7321"/>
              </a:avLst>
            </a:prstGeom>
            <a:noFill/>
            <a:ln w="12700"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57DF8B2-C00A-5345-8950-978DAB5DB5A5}"/>
                </a:ext>
              </a:extLst>
            </p:cNvPr>
            <p:cNvSpPr txBox="1"/>
            <p:nvPr/>
          </p:nvSpPr>
          <p:spPr>
            <a:xfrm>
              <a:off x="3522777" y="4902022"/>
              <a:ext cx="709386" cy="34889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700" err="1">
                  <a:solidFill>
                    <a:schemeClr val="bg2">
                      <a:lumMod val="25000"/>
                    </a:schemeClr>
                  </a:solidFill>
                </a:rPr>
                <a:t>Powerhall</a:t>
              </a:r>
              <a:r>
                <a:rPr lang="en-US" sz="700">
                  <a:solidFill>
                    <a:schemeClr val="bg2">
                      <a:lumMod val="25000"/>
                    </a:schemeClr>
                  </a:solidFill>
                </a:rPr>
                <a:t> Scripts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7F476A6-28DA-C443-9DC2-CBCD3214D97C}"/>
                </a:ext>
              </a:extLst>
            </p:cNvPr>
            <p:cNvSpPr txBox="1"/>
            <p:nvPr/>
          </p:nvSpPr>
          <p:spPr>
            <a:xfrm>
              <a:off x="4427346" y="4938141"/>
              <a:ext cx="709386" cy="18793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700">
                  <a:solidFill>
                    <a:schemeClr val="bg2">
                      <a:lumMod val="25000"/>
                    </a:schemeClr>
                  </a:solidFill>
                </a:rPr>
                <a:t>C# Scripts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FA6EEF3-74E3-A244-92D8-BC02C968BA29}"/>
                </a:ext>
              </a:extLst>
            </p:cNvPr>
            <p:cNvSpPr txBox="1"/>
            <p:nvPr/>
          </p:nvSpPr>
          <p:spPr>
            <a:xfrm>
              <a:off x="4985173" y="5550776"/>
              <a:ext cx="437445" cy="187936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700">
                  <a:solidFill>
                    <a:schemeClr val="bg2">
                      <a:lumMod val="25000"/>
                    </a:schemeClr>
                  </a:solidFill>
                </a:rPr>
                <a:t>SSIS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62FDB51-445E-0746-AA38-5D62149D5A7A}"/>
                </a:ext>
              </a:extLst>
            </p:cNvPr>
            <p:cNvSpPr txBox="1"/>
            <p:nvPr/>
          </p:nvSpPr>
          <p:spPr>
            <a:xfrm>
              <a:off x="3871507" y="6045208"/>
              <a:ext cx="965322" cy="34890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700">
                  <a:solidFill>
                    <a:schemeClr val="bg2">
                      <a:lumMod val="25000"/>
                    </a:schemeClr>
                  </a:solidFill>
                </a:rPr>
                <a:t>Windows Services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B965E0-C935-C646-B894-E0C705C9F0BD}"/>
                </a:ext>
              </a:extLst>
            </p:cNvPr>
            <p:cNvSpPr txBox="1"/>
            <p:nvPr/>
          </p:nvSpPr>
          <p:spPr>
            <a:xfrm>
              <a:off x="3289670" y="5519503"/>
              <a:ext cx="571992" cy="26817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/>
              <a:r>
                <a:rPr lang="en-US" sz="700">
                  <a:solidFill>
                    <a:schemeClr val="bg2">
                      <a:lumMod val="25000"/>
                    </a:schemeClr>
                  </a:solidFill>
                </a:rPr>
                <a:t>Stored Procs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BE96C15-F82D-B042-8347-4B6A8C112591}"/>
                </a:ext>
              </a:extLst>
            </p:cNvPr>
            <p:cNvSpPr txBox="1"/>
            <p:nvPr/>
          </p:nvSpPr>
          <p:spPr>
            <a:xfrm>
              <a:off x="3705584" y="5268364"/>
              <a:ext cx="1303884" cy="34177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100">
                  <a:solidFill>
                    <a:schemeClr val="accent2"/>
                  </a:solidFill>
                </a:rPr>
                <a:t>Chart Navigator </a:t>
              </a:r>
            </a:p>
            <a:p>
              <a:pPr algn="ctr"/>
              <a:r>
                <a:rPr lang="en-US" sz="1100">
                  <a:solidFill>
                    <a:schemeClr val="accent2"/>
                  </a:solidFill>
                </a:rPr>
                <a:t>Processing</a:t>
              </a:r>
            </a:p>
          </p:txBody>
        </p:sp>
        <p:pic>
          <p:nvPicPr>
            <p:cNvPr id="82" name="Picture 81" descr="Icon&#10;&#10;Description automatically generated">
              <a:extLst>
                <a:ext uri="{FF2B5EF4-FFF2-40B4-BE49-F238E27FC236}">
                  <a16:creationId xmlns:a16="http://schemas.microsoft.com/office/drawing/2014/main" id="{832D8483-AAC0-5244-BDE4-2D595DD0F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4072" y="5814627"/>
              <a:ext cx="268170" cy="268170"/>
            </a:xfrm>
            <a:prstGeom prst="rect">
              <a:avLst/>
            </a:prstGeom>
          </p:spPr>
        </p:pic>
        <p:pic>
          <p:nvPicPr>
            <p:cNvPr id="83" name="Picture 82" descr="Background pattern&#10;&#10;Description automatically generated with low confidence">
              <a:extLst>
                <a:ext uri="{FF2B5EF4-FFF2-40B4-BE49-F238E27FC236}">
                  <a16:creationId xmlns:a16="http://schemas.microsoft.com/office/drawing/2014/main" id="{55865158-0152-0343-B474-33D9ED5A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37" y="5317869"/>
              <a:ext cx="259517" cy="259517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C8E340D5-DBF0-D341-8B06-0CEF4A48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779602" y="4686431"/>
              <a:ext cx="239445" cy="239445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24A4D46E-AA70-FB49-859F-3B4C47CA0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655280" y="4745741"/>
              <a:ext cx="242761" cy="242761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84806B04-3BB8-3E45-97B2-2C672F0A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474078" y="5317869"/>
              <a:ext cx="229013" cy="229013"/>
            </a:xfrm>
            <a:prstGeom prst="rect">
              <a:avLst/>
            </a:prstGeom>
          </p:spPr>
        </p:pic>
      </p:grpSp>
      <p:pic>
        <p:nvPicPr>
          <p:cNvPr id="88" name="Graphic 87">
            <a:extLst>
              <a:ext uri="{FF2B5EF4-FFF2-40B4-BE49-F238E27FC236}">
                <a16:creationId xmlns:a16="http://schemas.microsoft.com/office/drawing/2014/main" id="{3D3C357E-CBB8-2A4E-947A-A7E42A8A6D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97067" y="4827981"/>
            <a:ext cx="489675" cy="48967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396673C-91FA-BD40-9D65-C2DF1A3BE30A}"/>
              </a:ext>
            </a:extLst>
          </p:cNvPr>
          <p:cNvSpPr txBox="1"/>
          <p:nvPr/>
        </p:nvSpPr>
        <p:spPr>
          <a:xfrm>
            <a:off x="4227712" y="5298460"/>
            <a:ext cx="1018718" cy="2889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HRPReporting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600">
                <a:solidFill>
                  <a:schemeClr val="accent6">
                    <a:lumMod val="25000"/>
                  </a:schemeClr>
                </a:solidFill>
              </a:rPr>
              <a:t>MS SQL SSIS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1FE3988-96A0-634B-9D35-68F6A1F4B2EF}"/>
              </a:ext>
            </a:extLst>
          </p:cNvPr>
          <p:cNvSpPr txBox="1"/>
          <p:nvPr/>
        </p:nvSpPr>
        <p:spPr>
          <a:xfrm>
            <a:off x="6788328" y="4218987"/>
            <a:ext cx="742398" cy="20122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CN API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57AA3B6F-9714-B645-901A-C2289D3222A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75" y="3369967"/>
            <a:ext cx="362992" cy="36299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3DBCA01-A1E5-0347-9BCB-6D572167A1A9}"/>
              </a:ext>
            </a:extLst>
          </p:cNvPr>
          <p:cNvSpPr txBox="1"/>
          <p:nvPr/>
        </p:nvSpPr>
        <p:spPr>
          <a:xfrm>
            <a:off x="8243801" y="3090240"/>
            <a:ext cx="1111733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DIT</a:t>
            </a:r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 File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Retrieval Chase List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047E606E-BCDC-DD4A-97E5-C6F8A194539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79" y="2657406"/>
            <a:ext cx="387666" cy="3876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E55E110-0A67-3740-BAF0-209DB71CC477}"/>
              </a:ext>
            </a:extLst>
          </p:cNvPr>
          <p:cNvSpPr txBox="1"/>
          <p:nvPr/>
        </p:nvSpPr>
        <p:spPr>
          <a:xfrm>
            <a:off x="5898100" y="3025581"/>
            <a:ext cx="880023" cy="30948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Cotiviti Data Operations</a:t>
            </a:r>
          </a:p>
        </p:txBody>
      </p:sp>
      <p:pic>
        <p:nvPicPr>
          <p:cNvPr id="97" name="Picture 96" descr="Icon&#10;&#10;Description automatically generated">
            <a:extLst>
              <a:ext uri="{FF2B5EF4-FFF2-40B4-BE49-F238E27FC236}">
                <a16:creationId xmlns:a16="http://schemas.microsoft.com/office/drawing/2014/main" id="{B5E4A61F-6EC0-A744-B34C-F6533A7D7BC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046" y="3917456"/>
            <a:ext cx="362992" cy="362992"/>
          </a:xfrm>
          <a:prstGeom prst="rect">
            <a:avLst/>
          </a:prstGeom>
        </p:spPr>
      </p:pic>
      <p:pic>
        <p:nvPicPr>
          <p:cNvPr id="98" name="Picture 97" descr="Icon&#10;&#10;Description automatically generated">
            <a:extLst>
              <a:ext uri="{FF2B5EF4-FFF2-40B4-BE49-F238E27FC236}">
                <a16:creationId xmlns:a16="http://schemas.microsoft.com/office/drawing/2014/main" id="{FC878908-9409-8449-AA28-3E28B36C83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00" y="2198118"/>
            <a:ext cx="362992" cy="36299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CFE8A8E-F7D5-C947-8B9E-041A297C8C89}"/>
              </a:ext>
            </a:extLst>
          </p:cNvPr>
          <p:cNvSpPr txBox="1"/>
          <p:nvPr/>
        </p:nvSpPr>
        <p:spPr>
          <a:xfrm>
            <a:off x="5180230" y="2502581"/>
            <a:ext cx="1111733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FTP Incoming</a:t>
            </a: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Processor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C4043B82-60BC-5F46-ACAA-A436CB1E51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9" y="1476860"/>
            <a:ext cx="362992" cy="362992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05563BE-7F08-B242-BF10-CBA18004379E}"/>
              </a:ext>
            </a:extLst>
          </p:cNvPr>
          <p:cNvSpPr txBox="1"/>
          <p:nvPr/>
        </p:nvSpPr>
        <p:spPr>
          <a:xfrm>
            <a:off x="5023479" y="1781323"/>
            <a:ext cx="1111733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PDF Viewer Service</a:t>
            </a:r>
          </a:p>
        </p:txBody>
      </p:sp>
      <p:pic>
        <p:nvPicPr>
          <p:cNvPr id="102" name="Picture 101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3114CF46-DA0E-D24B-AA7A-9F41DFC70CA6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95" y="1825719"/>
            <a:ext cx="407153" cy="407153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66E220D-977E-ED4D-89FA-78FF33DEFE8F}"/>
              </a:ext>
            </a:extLst>
          </p:cNvPr>
          <p:cNvSpPr txBox="1"/>
          <p:nvPr/>
        </p:nvSpPr>
        <p:spPr>
          <a:xfrm>
            <a:off x="6709542" y="2151298"/>
            <a:ext cx="644059" cy="2341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err="1">
                <a:solidFill>
                  <a:schemeClr val="bg2">
                    <a:lumMod val="50000"/>
                  </a:schemeClr>
                </a:solidFill>
              </a:rPr>
              <a:t>HRP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 FTP</a:t>
            </a:r>
            <a:endParaRPr lang="en-US" sz="4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4" name="Picture 103" descr="A picture containing text, sign, picture frame&#10;&#10;Description automatically generated">
            <a:extLst>
              <a:ext uri="{FF2B5EF4-FFF2-40B4-BE49-F238E27FC236}">
                <a16:creationId xmlns:a16="http://schemas.microsoft.com/office/drawing/2014/main" id="{C0A2CCC9-5F2C-674C-852E-DA7B1C4AAAFC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48" y="1825719"/>
            <a:ext cx="407153" cy="4071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791DA504-FA4D-EE40-AD5A-98FC99304175}"/>
              </a:ext>
            </a:extLst>
          </p:cNvPr>
          <p:cNvSpPr txBox="1"/>
          <p:nvPr/>
        </p:nvSpPr>
        <p:spPr>
          <a:xfrm>
            <a:off x="8338673" y="2151298"/>
            <a:ext cx="937702" cy="2341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err="1">
                <a:solidFill>
                  <a:schemeClr val="bg2">
                    <a:lumMod val="50000"/>
                  </a:schemeClr>
                </a:solidFill>
              </a:rPr>
              <a:t>MediConnect</a:t>
            </a:r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 FTP</a:t>
            </a:r>
            <a:endParaRPr lang="en-US" sz="40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FED306EA-8D58-F94E-BA5A-A20BF4C2FDE2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88" y="1847799"/>
            <a:ext cx="362992" cy="362992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1477DAD3-3C7F-CA4F-A3ED-3B8C1A3AC616}"/>
              </a:ext>
            </a:extLst>
          </p:cNvPr>
          <p:cNvSpPr txBox="1"/>
          <p:nvPr/>
        </p:nvSpPr>
        <p:spPr>
          <a:xfrm>
            <a:off x="7383117" y="2151298"/>
            <a:ext cx="843134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bg2">
                    <a:lumMod val="50000"/>
                  </a:schemeClr>
                </a:solidFill>
              </a:rPr>
              <a:t>File Sweeps Process</a:t>
            </a:r>
            <a:endParaRPr lang="en-US" sz="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C1BB8AC-5DEF-0240-9525-C547BCC46F2E}"/>
              </a:ext>
            </a:extLst>
          </p:cNvPr>
          <p:cNvSpPr txBox="1"/>
          <p:nvPr/>
        </p:nvSpPr>
        <p:spPr>
          <a:xfrm>
            <a:off x="5764147" y="3695291"/>
            <a:ext cx="1111733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Medical Record Ingestion Service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2F5FCF24-99E7-CC4F-9113-B6EAF2A71D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0713" y="3905119"/>
            <a:ext cx="387666" cy="387666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FC0EE833-BB33-DE4E-98EC-DA1E33721FA0}"/>
              </a:ext>
            </a:extLst>
          </p:cNvPr>
          <p:cNvSpPr txBox="1"/>
          <p:nvPr/>
        </p:nvSpPr>
        <p:spPr>
          <a:xfrm>
            <a:off x="8227038" y="4256578"/>
            <a:ext cx="1111733" cy="3416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Rabbit </a:t>
            </a:r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MQ</a:t>
            </a:r>
            <a:endParaRPr lang="en-US" sz="800">
              <a:solidFill>
                <a:schemeClr val="accent6">
                  <a:lumMod val="25000"/>
                </a:schemeClr>
              </a:solidFill>
            </a:endParaRPr>
          </a:p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Message Queue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237CD72-5738-0F49-90CD-95E02DD9A11B}"/>
              </a:ext>
            </a:extLst>
          </p:cNvPr>
          <p:cNvSpPr txBox="1"/>
          <p:nvPr/>
        </p:nvSpPr>
        <p:spPr>
          <a:xfrm>
            <a:off x="9791314" y="4817024"/>
            <a:ext cx="1031419" cy="4061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CAC Request Message Processor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D5A1CA5D-C70D-6042-9FED-E17CA8D05C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27" y="4515493"/>
            <a:ext cx="362992" cy="362992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537B932D-C6FC-5B41-A45E-5DFAAC843E77}"/>
              </a:ext>
            </a:extLst>
          </p:cNvPr>
          <p:cNvSpPr txBox="1"/>
          <p:nvPr/>
        </p:nvSpPr>
        <p:spPr>
          <a:xfrm>
            <a:off x="9908954" y="2151298"/>
            <a:ext cx="791584" cy="2045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err="1">
                <a:solidFill>
                  <a:schemeClr val="accent6">
                    <a:lumMod val="25000"/>
                  </a:schemeClr>
                </a:solidFill>
              </a:rPr>
              <a:t>Annacoder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3A919847-C790-5E4D-B6F0-BD676878CB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527" y="1847799"/>
            <a:ext cx="362992" cy="362992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0AF1B4C3-62A0-B548-BA7B-AEFC68129B0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999946" y="3150997"/>
            <a:ext cx="609600" cy="60960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3C11A45E-55AD-E943-A22A-D4B74E814C69}"/>
              </a:ext>
            </a:extLst>
          </p:cNvPr>
          <p:cNvSpPr txBox="1"/>
          <p:nvPr/>
        </p:nvSpPr>
        <p:spPr>
          <a:xfrm>
            <a:off x="9828916" y="3757293"/>
            <a:ext cx="951659" cy="46169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RAPID Retrieval Services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57832FD8-5541-3042-997E-96DA23995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45" y="1071675"/>
            <a:ext cx="366466" cy="36646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6DB40581-941F-D745-977D-AF5106365206}"/>
              </a:ext>
            </a:extLst>
          </p:cNvPr>
          <p:cNvSpPr txBox="1"/>
          <p:nvPr/>
        </p:nvSpPr>
        <p:spPr>
          <a:xfrm>
            <a:off x="11276686" y="1433995"/>
            <a:ext cx="791584" cy="20457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en-US" sz="800" b="1">
                <a:solidFill>
                  <a:schemeClr val="accent6">
                    <a:lumMod val="25000"/>
                  </a:schemeClr>
                </a:solidFill>
              </a:rPr>
              <a:t>Providers</a:t>
            </a:r>
            <a:endParaRPr lang="en-US" sz="400" b="1">
              <a:solidFill>
                <a:schemeClr val="accent6">
                  <a:lumMod val="25000"/>
                </a:schemeClr>
              </a:solidFill>
            </a:endParaRPr>
          </a:p>
        </p:txBody>
      </p:sp>
      <p:pic>
        <p:nvPicPr>
          <p:cNvPr id="15362" name="Picture 2" descr="Wave Health Technologies – AssistLogix, HEDISLogix, AuditLogix, DOSLogix,  ValidLogix">
            <a:extLst>
              <a:ext uri="{FF2B5EF4-FFF2-40B4-BE49-F238E27FC236}">
                <a16:creationId xmlns:a16="http://schemas.microsoft.com/office/drawing/2014/main" id="{43E8DC2E-011B-CB4E-9848-BFB9AFF31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669" y="5639000"/>
            <a:ext cx="785932" cy="31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92FC1615-92E9-DC44-8206-BA285BA22603}"/>
              </a:ext>
            </a:extLst>
          </p:cNvPr>
          <p:cNvSpPr txBox="1"/>
          <p:nvPr/>
        </p:nvSpPr>
        <p:spPr>
          <a:xfrm>
            <a:off x="9745769" y="5942214"/>
            <a:ext cx="1111733" cy="19138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800">
                <a:solidFill>
                  <a:schemeClr val="accent6">
                    <a:lumMod val="25000"/>
                  </a:schemeClr>
                </a:solidFill>
              </a:rPr>
              <a:t>Code Logix</a:t>
            </a:r>
            <a:endParaRPr lang="en-US" sz="400">
              <a:solidFill>
                <a:schemeClr val="accent6">
                  <a:lumMod val="25000"/>
                </a:schemeClr>
              </a:solidFill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EDAED73-EA93-CA4C-9DCA-74F6169DBBE0}"/>
              </a:ext>
            </a:extLst>
          </p:cNvPr>
          <p:cNvCxnSpPr>
            <a:cxnSpLocks/>
          </p:cNvCxnSpPr>
          <p:nvPr/>
        </p:nvCxnSpPr>
        <p:spPr>
          <a:xfrm>
            <a:off x="2937060" y="954262"/>
            <a:ext cx="0" cy="483879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1" name="Straight Connector 15360">
            <a:extLst>
              <a:ext uri="{FF2B5EF4-FFF2-40B4-BE49-F238E27FC236}">
                <a16:creationId xmlns:a16="http://schemas.microsoft.com/office/drawing/2014/main" id="{719FC466-9203-384A-81BB-0763FF3C286C}"/>
              </a:ext>
            </a:extLst>
          </p:cNvPr>
          <p:cNvCxnSpPr>
            <a:cxnSpLocks/>
          </p:cNvCxnSpPr>
          <p:nvPr/>
        </p:nvCxnSpPr>
        <p:spPr>
          <a:xfrm>
            <a:off x="1837139" y="954262"/>
            <a:ext cx="111008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6" name="Straight Connector 15365">
            <a:extLst>
              <a:ext uri="{FF2B5EF4-FFF2-40B4-BE49-F238E27FC236}">
                <a16:creationId xmlns:a16="http://schemas.microsoft.com/office/drawing/2014/main" id="{C438E6AC-BA61-854A-9B00-CA48EEA34BA8}"/>
              </a:ext>
            </a:extLst>
          </p:cNvPr>
          <p:cNvCxnSpPr>
            <a:cxnSpLocks/>
          </p:cNvCxnSpPr>
          <p:nvPr/>
        </p:nvCxnSpPr>
        <p:spPr>
          <a:xfrm flipV="1">
            <a:off x="823743" y="951227"/>
            <a:ext cx="625730" cy="607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68" name="Straight Arrow Connector 15367">
            <a:extLst>
              <a:ext uri="{FF2B5EF4-FFF2-40B4-BE49-F238E27FC236}">
                <a16:creationId xmlns:a16="http://schemas.microsoft.com/office/drawing/2014/main" id="{B13EA55B-D0E1-024E-8DC7-66EAC567AF37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141053" y="1631974"/>
            <a:ext cx="368582" cy="73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70" name="Straight Arrow Connector 15369">
            <a:extLst>
              <a:ext uri="{FF2B5EF4-FFF2-40B4-BE49-F238E27FC236}">
                <a16:creationId xmlns:a16="http://schemas.microsoft.com/office/drawing/2014/main" id="{CC34B240-BDFA-524F-8219-31C50FB1CC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897301" y="1632711"/>
            <a:ext cx="443552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84" name="Group 15383">
            <a:extLst>
              <a:ext uri="{FF2B5EF4-FFF2-40B4-BE49-F238E27FC236}">
                <a16:creationId xmlns:a16="http://schemas.microsoft.com/office/drawing/2014/main" id="{61FABB39-59F8-AC4C-B7DE-B5DCB444B1C8}"/>
              </a:ext>
            </a:extLst>
          </p:cNvPr>
          <p:cNvGrpSpPr/>
          <p:nvPr/>
        </p:nvGrpSpPr>
        <p:grpSpPr>
          <a:xfrm>
            <a:off x="3046601" y="1185793"/>
            <a:ext cx="2548382" cy="306942"/>
            <a:chOff x="2969627" y="1169918"/>
            <a:chExt cx="2548382" cy="306942"/>
          </a:xfrm>
        </p:grpSpPr>
        <p:cxnSp>
          <p:nvCxnSpPr>
            <p:cNvPr id="15374" name="Straight Arrow Connector 15373">
              <a:extLst>
                <a:ext uri="{FF2B5EF4-FFF2-40B4-BE49-F238E27FC236}">
                  <a16:creationId xmlns:a16="http://schemas.microsoft.com/office/drawing/2014/main" id="{59D997C0-8E4D-EF47-9D44-8626730C2C02}"/>
                </a:ext>
              </a:extLst>
            </p:cNvPr>
            <p:cNvCxnSpPr>
              <a:cxnSpLocks/>
            </p:cNvCxnSpPr>
            <p:nvPr/>
          </p:nvCxnSpPr>
          <p:spPr>
            <a:xfrm>
              <a:off x="2969628" y="1169918"/>
              <a:ext cx="0" cy="255926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7" name="Straight Connector 15376">
              <a:extLst>
                <a:ext uri="{FF2B5EF4-FFF2-40B4-BE49-F238E27FC236}">
                  <a16:creationId xmlns:a16="http://schemas.microsoft.com/office/drawing/2014/main" id="{65E67F75-888A-5742-A381-73E11AC2816E}"/>
                </a:ext>
              </a:extLst>
            </p:cNvPr>
            <p:cNvCxnSpPr>
              <a:cxnSpLocks/>
            </p:cNvCxnSpPr>
            <p:nvPr/>
          </p:nvCxnSpPr>
          <p:spPr>
            <a:xfrm>
              <a:off x="2969627" y="1264373"/>
              <a:ext cx="2547088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79" name="Straight Connector 15378">
              <a:extLst>
                <a:ext uri="{FF2B5EF4-FFF2-40B4-BE49-F238E27FC236}">
                  <a16:creationId xmlns:a16="http://schemas.microsoft.com/office/drawing/2014/main" id="{782557F6-CB79-DC44-BEB6-527A66D925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8009" y="1264373"/>
              <a:ext cx="0" cy="212487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86" name="Straight Arrow Connector 15385">
            <a:extLst>
              <a:ext uri="{FF2B5EF4-FFF2-40B4-BE49-F238E27FC236}">
                <a16:creationId xmlns:a16="http://schemas.microsoft.com/office/drawing/2014/main" id="{1B1D9361-8682-394C-8198-B4D79D28B9A5}"/>
              </a:ext>
            </a:extLst>
          </p:cNvPr>
          <p:cNvCxnSpPr>
            <a:cxnSpLocks/>
          </p:cNvCxnSpPr>
          <p:nvPr/>
        </p:nvCxnSpPr>
        <p:spPr>
          <a:xfrm>
            <a:off x="1632989" y="1505684"/>
            <a:ext cx="0" cy="235783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0" name="Straight Arrow Connector 15389">
            <a:extLst>
              <a:ext uri="{FF2B5EF4-FFF2-40B4-BE49-F238E27FC236}">
                <a16:creationId xmlns:a16="http://schemas.microsoft.com/office/drawing/2014/main" id="{43174B25-54CB-C440-8568-B6510C78BACB}"/>
              </a:ext>
            </a:extLst>
          </p:cNvPr>
          <p:cNvCxnSpPr/>
          <p:nvPr/>
        </p:nvCxnSpPr>
        <p:spPr>
          <a:xfrm>
            <a:off x="634130" y="1351458"/>
            <a:ext cx="0" cy="677837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2" name="Straight Arrow Connector 15391">
            <a:extLst>
              <a:ext uri="{FF2B5EF4-FFF2-40B4-BE49-F238E27FC236}">
                <a16:creationId xmlns:a16="http://schemas.microsoft.com/office/drawing/2014/main" id="{F8CAAF42-85C8-2C48-86C9-78B95254DA89}"/>
              </a:ext>
            </a:extLst>
          </p:cNvPr>
          <p:cNvCxnSpPr>
            <a:cxnSpLocks/>
          </p:cNvCxnSpPr>
          <p:nvPr/>
        </p:nvCxnSpPr>
        <p:spPr>
          <a:xfrm>
            <a:off x="634128" y="3192321"/>
            <a:ext cx="2" cy="361586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5" name="Straight Arrow Connector 15394">
            <a:extLst>
              <a:ext uri="{FF2B5EF4-FFF2-40B4-BE49-F238E27FC236}">
                <a16:creationId xmlns:a16="http://schemas.microsoft.com/office/drawing/2014/main" id="{6965715C-8F36-834C-BC07-E9612AB0A133}"/>
              </a:ext>
            </a:extLst>
          </p:cNvPr>
          <p:cNvCxnSpPr>
            <a:stCxn id="40" idx="3"/>
            <a:endCxn id="29" idx="1"/>
          </p:cNvCxnSpPr>
          <p:nvPr/>
        </p:nvCxnSpPr>
        <p:spPr>
          <a:xfrm>
            <a:off x="834343" y="3811718"/>
            <a:ext cx="585301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97" name="Straight Arrow Connector 15396">
            <a:extLst>
              <a:ext uri="{FF2B5EF4-FFF2-40B4-BE49-F238E27FC236}">
                <a16:creationId xmlns:a16="http://schemas.microsoft.com/office/drawing/2014/main" id="{C8B2E5FA-B828-074F-8E8F-57900B566E05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1866967" y="3811718"/>
            <a:ext cx="270561" cy="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0" name="Straight Arrow Connector 15399">
            <a:extLst>
              <a:ext uri="{FF2B5EF4-FFF2-40B4-BE49-F238E27FC236}">
                <a16:creationId xmlns:a16="http://schemas.microsoft.com/office/drawing/2014/main" id="{5765530C-649C-194E-8918-D9618000CD72}"/>
              </a:ext>
            </a:extLst>
          </p:cNvPr>
          <p:cNvCxnSpPr>
            <a:cxnSpLocks/>
          </p:cNvCxnSpPr>
          <p:nvPr/>
        </p:nvCxnSpPr>
        <p:spPr>
          <a:xfrm>
            <a:off x="2584852" y="3811718"/>
            <a:ext cx="1543857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2" name="Straight Arrow Connector 15401">
            <a:extLst>
              <a:ext uri="{FF2B5EF4-FFF2-40B4-BE49-F238E27FC236}">
                <a16:creationId xmlns:a16="http://schemas.microsoft.com/office/drawing/2014/main" id="{8FEC4E4A-9564-3F4F-B35F-E352B63A4FB3}"/>
              </a:ext>
            </a:extLst>
          </p:cNvPr>
          <p:cNvCxnSpPr>
            <a:cxnSpLocks/>
          </p:cNvCxnSpPr>
          <p:nvPr/>
        </p:nvCxnSpPr>
        <p:spPr>
          <a:xfrm flipV="1">
            <a:off x="1868460" y="2762152"/>
            <a:ext cx="301868" cy="966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04" name="Straight Arrow Connector 15403">
            <a:extLst>
              <a:ext uri="{FF2B5EF4-FFF2-40B4-BE49-F238E27FC236}">
                <a16:creationId xmlns:a16="http://schemas.microsoft.com/office/drawing/2014/main" id="{CA7AFE4A-E369-934D-A1A0-1A2B789ABFD8}"/>
              </a:ext>
            </a:extLst>
          </p:cNvPr>
          <p:cNvCxnSpPr>
            <a:cxnSpLocks/>
          </p:cNvCxnSpPr>
          <p:nvPr/>
        </p:nvCxnSpPr>
        <p:spPr>
          <a:xfrm>
            <a:off x="2606028" y="2761286"/>
            <a:ext cx="219811" cy="1731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18" name="Group 15417">
            <a:extLst>
              <a:ext uri="{FF2B5EF4-FFF2-40B4-BE49-F238E27FC236}">
                <a16:creationId xmlns:a16="http://schemas.microsoft.com/office/drawing/2014/main" id="{67DB8C47-B3EC-8B4F-8105-328E67BB234B}"/>
              </a:ext>
            </a:extLst>
          </p:cNvPr>
          <p:cNvGrpSpPr/>
          <p:nvPr/>
        </p:nvGrpSpPr>
        <p:grpSpPr>
          <a:xfrm>
            <a:off x="3318976" y="2761286"/>
            <a:ext cx="821307" cy="667714"/>
            <a:chOff x="3256346" y="2761286"/>
            <a:chExt cx="821307" cy="667714"/>
          </a:xfrm>
        </p:grpSpPr>
        <p:cxnSp>
          <p:nvCxnSpPr>
            <p:cNvPr id="15412" name="Straight Arrow Connector 15411">
              <a:extLst>
                <a:ext uri="{FF2B5EF4-FFF2-40B4-BE49-F238E27FC236}">
                  <a16:creationId xmlns:a16="http://schemas.microsoft.com/office/drawing/2014/main" id="{2AFEDD7A-E879-2541-808F-EA0987906025}"/>
                </a:ext>
              </a:extLst>
            </p:cNvPr>
            <p:cNvCxnSpPr>
              <a:cxnSpLocks/>
            </p:cNvCxnSpPr>
            <p:nvPr/>
          </p:nvCxnSpPr>
          <p:spPr>
            <a:xfrm>
              <a:off x="3640838" y="3429000"/>
              <a:ext cx="436815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15" name="Straight Connector 15414">
              <a:extLst>
                <a:ext uri="{FF2B5EF4-FFF2-40B4-BE49-F238E27FC236}">
                  <a16:creationId xmlns:a16="http://schemas.microsoft.com/office/drawing/2014/main" id="{CA076B54-B011-D84E-A6C6-02D23AECCE91}"/>
                </a:ext>
              </a:extLst>
            </p:cNvPr>
            <p:cNvCxnSpPr/>
            <p:nvPr/>
          </p:nvCxnSpPr>
          <p:spPr>
            <a:xfrm flipV="1">
              <a:off x="3640838" y="2761286"/>
              <a:ext cx="0" cy="667714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17" name="Straight Connector 15416">
              <a:extLst>
                <a:ext uri="{FF2B5EF4-FFF2-40B4-BE49-F238E27FC236}">
                  <a16:creationId xmlns:a16="http://schemas.microsoft.com/office/drawing/2014/main" id="{5670055E-BAC1-C047-A4A1-A7B7963DF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6346" y="2761286"/>
              <a:ext cx="384492" cy="866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B2D08DD-9F4D-1040-BAE5-7D310D39FC3A}"/>
              </a:ext>
            </a:extLst>
          </p:cNvPr>
          <p:cNvGrpSpPr/>
          <p:nvPr/>
        </p:nvGrpSpPr>
        <p:grpSpPr>
          <a:xfrm>
            <a:off x="3319648" y="3947558"/>
            <a:ext cx="811003" cy="1084303"/>
            <a:chOff x="3257018" y="3947558"/>
            <a:chExt cx="811003" cy="1084303"/>
          </a:xfrm>
        </p:grpSpPr>
        <p:cxnSp>
          <p:nvCxnSpPr>
            <p:cNvPr id="15420" name="Straight Arrow Connector 15419">
              <a:extLst>
                <a:ext uri="{FF2B5EF4-FFF2-40B4-BE49-F238E27FC236}">
                  <a16:creationId xmlns:a16="http://schemas.microsoft.com/office/drawing/2014/main" id="{64E083A9-AF2D-394F-AE4D-E3AFD2DB5321}"/>
                </a:ext>
              </a:extLst>
            </p:cNvPr>
            <p:cNvCxnSpPr>
              <a:cxnSpLocks/>
            </p:cNvCxnSpPr>
            <p:nvPr/>
          </p:nvCxnSpPr>
          <p:spPr>
            <a:xfrm>
              <a:off x="3801104" y="3947558"/>
              <a:ext cx="266917" cy="0"/>
            </a:xfrm>
            <a:prstGeom prst="straightConnector1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22" name="Straight Connector 15421">
              <a:extLst>
                <a:ext uri="{FF2B5EF4-FFF2-40B4-BE49-F238E27FC236}">
                  <a16:creationId xmlns:a16="http://schemas.microsoft.com/office/drawing/2014/main" id="{3996E574-EBB0-EE41-9087-316CA63A8ACD}"/>
                </a:ext>
              </a:extLst>
            </p:cNvPr>
            <p:cNvCxnSpPr>
              <a:cxnSpLocks/>
            </p:cNvCxnSpPr>
            <p:nvPr/>
          </p:nvCxnSpPr>
          <p:spPr>
            <a:xfrm>
              <a:off x="3801104" y="3947558"/>
              <a:ext cx="0" cy="1084302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2BEF3DA-A512-DE43-96C0-2C2097FD5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7018" y="5031860"/>
              <a:ext cx="544086" cy="1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D780910-C89E-CB45-9F57-490CEC1223C8}"/>
              </a:ext>
            </a:extLst>
          </p:cNvPr>
          <p:cNvGrpSpPr/>
          <p:nvPr/>
        </p:nvGrpSpPr>
        <p:grpSpPr>
          <a:xfrm>
            <a:off x="4227155" y="4144145"/>
            <a:ext cx="93164" cy="1355601"/>
            <a:chOff x="4142960" y="4144145"/>
            <a:chExt cx="93164" cy="135560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2C101D7-CDAF-3648-9EF3-7C42135FA5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48356" y="4147177"/>
              <a:ext cx="87768" cy="1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E03EBAF-BBF5-0448-8B71-F5F63A1559C1}"/>
                </a:ext>
              </a:extLst>
            </p:cNvPr>
            <p:cNvCxnSpPr/>
            <p:nvPr/>
          </p:nvCxnSpPr>
          <p:spPr>
            <a:xfrm>
              <a:off x="4142960" y="4144145"/>
              <a:ext cx="0" cy="1355601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5AC7507-461C-514F-BFDD-47DCFA585C47}"/>
              </a:ext>
            </a:extLst>
          </p:cNvPr>
          <p:cNvCxnSpPr>
            <a:cxnSpLocks/>
          </p:cNvCxnSpPr>
          <p:nvPr/>
        </p:nvCxnSpPr>
        <p:spPr>
          <a:xfrm flipV="1">
            <a:off x="3511591" y="6240250"/>
            <a:ext cx="0" cy="8058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BF370D1-B839-8D49-891D-1FBE62E9A78C}"/>
              </a:ext>
            </a:extLst>
          </p:cNvPr>
          <p:cNvCxnSpPr>
            <a:cxnSpLocks/>
          </p:cNvCxnSpPr>
          <p:nvPr/>
        </p:nvCxnSpPr>
        <p:spPr>
          <a:xfrm flipV="1">
            <a:off x="4233176" y="6240250"/>
            <a:ext cx="0" cy="8058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EDA673E-862B-2A46-AA2F-D4D1FFCD12A2}"/>
              </a:ext>
            </a:extLst>
          </p:cNvPr>
          <p:cNvCxnSpPr>
            <a:cxnSpLocks/>
            <a:endCxn id="58" idx="3"/>
          </p:cNvCxnSpPr>
          <p:nvPr/>
        </p:nvCxnSpPr>
        <p:spPr>
          <a:xfrm flipH="1" flipV="1">
            <a:off x="2424139" y="6308132"/>
            <a:ext cx="1812786" cy="1270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B8F8EDA-9BEF-6446-AD42-4A26706B0656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2424139" y="4986422"/>
            <a:ext cx="0" cy="132171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1C5575A-590B-6D4B-9049-930B94275975}"/>
              </a:ext>
            </a:extLst>
          </p:cNvPr>
          <p:cNvCxnSpPr>
            <a:stCxn id="62" idx="3"/>
          </p:cNvCxnSpPr>
          <p:nvPr/>
        </p:nvCxnSpPr>
        <p:spPr>
          <a:xfrm flipV="1">
            <a:off x="853830" y="4986422"/>
            <a:ext cx="1570309" cy="169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C4F6D7E-1419-6445-998A-88C021BDCB2B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 flipH="1">
            <a:off x="659997" y="5389999"/>
            <a:ext cx="1" cy="40584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F034E67-6C06-BF41-8AAB-8430045165E6}"/>
              </a:ext>
            </a:extLst>
          </p:cNvPr>
          <p:cNvCxnSpPr>
            <a:stCxn id="64" idx="3"/>
            <a:endCxn id="68" idx="1"/>
          </p:cNvCxnSpPr>
          <p:nvPr/>
        </p:nvCxnSpPr>
        <p:spPr>
          <a:xfrm>
            <a:off x="863573" y="5999424"/>
            <a:ext cx="154576" cy="2812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70E6157-08F5-E542-8903-2F956E30EBBE}"/>
              </a:ext>
            </a:extLst>
          </p:cNvPr>
          <p:cNvCxnSpPr>
            <a:stCxn id="68" idx="3"/>
          </p:cNvCxnSpPr>
          <p:nvPr/>
        </p:nvCxnSpPr>
        <p:spPr>
          <a:xfrm flipV="1">
            <a:off x="1302269" y="6000751"/>
            <a:ext cx="174060" cy="148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19C5776-0E58-A845-BA67-D81E517A1B3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32" y="4855341"/>
            <a:ext cx="355349" cy="355349"/>
          </a:xfrm>
          <a:prstGeom prst="rect">
            <a:avLst/>
          </a:prstGeom>
        </p:spPr>
      </p:pic>
      <p:pic>
        <p:nvPicPr>
          <p:cNvPr id="226" name="Picture 225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BF3E2680-DB3D-D24E-896C-B316944EB0C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01" y="3630531"/>
            <a:ext cx="355349" cy="355349"/>
          </a:xfrm>
          <a:prstGeom prst="rect">
            <a:avLst/>
          </a:prstGeom>
        </p:spPr>
      </p:pic>
      <p:pic>
        <p:nvPicPr>
          <p:cNvPr id="227" name="Picture 22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4441374A-8187-C140-B307-02776F4843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753" y="2567405"/>
            <a:ext cx="355349" cy="355349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A0794A5-2B22-444D-9682-66002C07E812}"/>
              </a:ext>
            </a:extLst>
          </p:cNvPr>
          <p:cNvCxnSpPr>
            <a:cxnSpLocks/>
          </p:cNvCxnSpPr>
          <p:nvPr/>
        </p:nvCxnSpPr>
        <p:spPr>
          <a:xfrm flipV="1">
            <a:off x="2101354" y="5822644"/>
            <a:ext cx="0" cy="188528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7D9CDCE-8DA9-964E-877D-2C0D66C07FC7}"/>
              </a:ext>
            </a:extLst>
          </p:cNvPr>
          <p:cNvCxnSpPr>
            <a:stCxn id="66" idx="3"/>
          </p:cNvCxnSpPr>
          <p:nvPr/>
        </p:nvCxnSpPr>
        <p:spPr>
          <a:xfrm flipV="1">
            <a:off x="1935819" y="6011172"/>
            <a:ext cx="165535" cy="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F8E5EB0-AD8D-7246-976A-4B752CB91B9F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2110849" y="4782816"/>
            <a:ext cx="0" cy="25612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EB15D90-B297-5D47-BED9-9FE2FB7F9AB4}"/>
              </a:ext>
            </a:extLst>
          </p:cNvPr>
          <p:cNvCxnSpPr/>
          <p:nvPr/>
        </p:nvCxnSpPr>
        <p:spPr>
          <a:xfrm>
            <a:off x="2107933" y="4782816"/>
            <a:ext cx="225753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6478EBEC-B10D-CB42-B2D8-815E79011445}"/>
              </a:ext>
            </a:extLst>
          </p:cNvPr>
          <p:cNvCxnSpPr/>
          <p:nvPr/>
        </p:nvCxnSpPr>
        <p:spPr>
          <a:xfrm flipV="1">
            <a:off x="4360105" y="4257805"/>
            <a:ext cx="0" cy="52501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8F8E2B5-486D-4D43-9ADF-CCC68BF01880}"/>
              </a:ext>
            </a:extLst>
          </p:cNvPr>
          <p:cNvCxnSpPr>
            <a:cxnSpLocks/>
            <a:stCxn id="88" idx="0"/>
          </p:cNvCxnSpPr>
          <p:nvPr/>
        </p:nvCxnSpPr>
        <p:spPr>
          <a:xfrm flipV="1">
            <a:off x="4741905" y="4310419"/>
            <a:ext cx="8791" cy="517562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F3621AB-CB58-B748-B206-3C12DC22777E}"/>
              </a:ext>
            </a:extLst>
          </p:cNvPr>
          <p:cNvCxnSpPr>
            <a:cxnSpLocks/>
          </p:cNvCxnSpPr>
          <p:nvPr/>
        </p:nvCxnSpPr>
        <p:spPr>
          <a:xfrm flipH="1">
            <a:off x="5477911" y="3006989"/>
            <a:ext cx="64677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C17AB156-27E2-7442-B86C-27820B988A4B}"/>
              </a:ext>
            </a:extLst>
          </p:cNvPr>
          <p:cNvCxnSpPr>
            <a:cxnSpLocks/>
          </p:cNvCxnSpPr>
          <p:nvPr/>
        </p:nvCxnSpPr>
        <p:spPr>
          <a:xfrm>
            <a:off x="5482459" y="3005907"/>
            <a:ext cx="0" cy="23981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190B6B5-0B63-674C-AC27-194D66BA8A6C}"/>
              </a:ext>
            </a:extLst>
          </p:cNvPr>
          <p:cNvCxnSpPr/>
          <p:nvPr/>
        </p:nvCxnSpPr>
        <p:spPr>
          <a:xfrm flipH="1">
            <a:off x="5189328" y="3246237"/>
            <a:ext cx="297680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42D78598-D6C2-464F-8D4E-B92561A347F6}"/>
              </a:ext>
            </a:extLst>
          </p:cNvPr>
          <p:cNvCxnSpPr>
            <a:cxnSpLocks/>
          </p:cNvCxnSpPr>
          <p:nvPr/>
        </p:nvCxnSpPr>
        <p:spPr>
          <a:xfrm flipH="1">
            <a:off x="5246430" y="3565151"/>
            <a:ext cx="87825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617CE0D-018F-9341-A03A-2512DC43A64A}"/>
              </a:ext>
            </a:extLst>
          </p:cNvPr>
          <p:cNvCxnSpPr/>
          <p:nvPr/>
        </p:nvCxnSpPr>
        <p:spPr>
          <a:xfrm>
            <a:off x="5353412" y="3917456"/>
            <a:ext cx="336645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669AA62-1909-5E4A-9983-80954CBB29B7}"/>
              </a:ext>
            </a:extLst>
          </p:cNvPr>
          <p:cNvCxnSpPr/>
          <p:nvPr/>
        </p:nvCxnSpPr>
        <p:spPr>
          <a:xfrm>
            <a:off x="5690057" y="3917456"/>
            <a:ext cx="0" cy="18149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5EC0BFB-D489-D341-A272-9427CCA9C0AE}"/>
              </a:ext>
            </a:extLst>
          </p:cNvPr>
          <p:cNvCxnSpPr>
            <a:endCxn id="97" idx="1"/>
          </p:cNvCxnSpPr>
          <p:nvPr/>
        </p:nvCxnSpPr>
        <p:spPr>
          <a:xfrm>
            <a:off x="5690057" y="4098952"/>
            <a:ext cx="130198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DE273BE-692C-094C-94BB-08B4935DD485}"/>
              </a:ext>
            </a:extLst>
          </p:cNvPr>
          <p:cNvCxnSpPr>
            <a:cxnSpLocks/>
          </p:cNvCxnSpPr>
          <p:nvPr/>
        </p:nvCxnSpPr>
        <p:spPr>
          <a:xfrm>
            <a:off x="6514967" y="3679479"/>
            <a:ext cx="147121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FFA3FC40-5820-454C-A540-28D4C12DFBB6}"/>
              </a:ext>
            </a:extLst>
          </p:cNvPr>
          <p:cNvCxnSpPr>
            <a:cxnSpLocks/>
          </p:cNvCxnSpPr>
          <p:nvPr/>
        </p:nvCxnSpPr>
        <p:spPr>
          <a:xfrm>
            <a:off x="7986180" y="3679479"/>
            <a:ext cx="0" cy="41947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9BCAC72-A7D8-C047-9E09-A8D8CDE20650}"/>
              </a:ext>
            </a:extLst>
          </p:cNvPr>
          <p:cNvCxnSpPr>
            <a:endCxn id="109" idx="1"/>
          </p:cNvCxnSpPr>
          <p:nvPr/>
        </p:nvCxnSpPr>
        <p:spPr>
          <a:xfrm>
            <a:off x="7986180" y="4098952"/>
            <a:ext cx="58453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5F12C339-E8FB-794B-84DC-DFF390EA99FA}"/>
              </a:ext>
            </a:extLst>
          </p:cNvPr>
          <p:cNvCxnSpPr>
            <a:cxnSpLocks/>
          </p:cNvCxnSpPr>
          <p:nvPr/>
        </p:nvCxnSpPr>
        <p:spPr>
          <a:xfrm flipV="1">
            <a:off x="8764546" y="3695291"/>
            <a:ext cx="0" cy="1708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84AAB46-366C-5E42-A293-A21C947CBDFD}"/>
              </a:ext>
            </a:extLst>
          </p:cNvPr>
          <p:cNvCxnSpPr/>
          <p:nvPr/>
        </p:nvCxnSpPr>
        <p:spPr>
          <a:xfrm flipH="1">
            <a:off x="8091062" y="3695291"/>
            <a:ext cx="673484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71CECF1-4977-964E-8F4E-B7DEC203E9D6}"/>
              </a:ext>
            </a:extLst>
          </p:cNvPr>
          <p:cNvCxnSpPr>
            <a:cxnSpLocks/>
          </p:cNvCxnSpPr>
          <p:nvPr/>
        </p:nvCxnSpPr>
        <p:spPr>
          <a:xfrm flipV="1">
            <a:off x="8091062" y="3551463"/>
            <a:ext cx="0" cy="14382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96A67B99-8E76-5C40-A064-33495974DFBA}"/>
              </a:ext>
            </a:extLst>
          </p:cNvPr>
          <p:cNvCxnSpPr>
            <a:cxnSpLocks/>
            <a:endCxn id="91" idx="3"/>
          </p:cNvCxnSpPr>
          <p:nvPr/>
        </p:nvCxnSpPr>
        <p:spPr>
          <a:xfrm flipH="1">
            <a:off x="6514967" y="3551463"/>
            <a:ext cx="1576095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11C33AC-349F-7240-B930-5B95F2611295}"/>
              </a:ext>
            </a:extLst>
          </p:cNvPr>
          <p:cNvCxnSpPr/>
          <p:nvPr/>
        </p:nvCxnSpPr>
        <p:spPr>
          <a:xfrm>
            <a:off x="6531945" y="2988331"/>
            <a:ext cx="2038768" cy="0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9C81ED1-C1AF-6A40-95CE-E51ED33C7803}"/>
              </a:ext>
            </a:extLst>
          </p:cNvPr>
          <p:cNvCxnSpPr>
            <a:cxnSpLocks/>
          </p:cNvCxnSpPr>
          <p:nvPr/>
        </p:nvCxnSpPr>
        <p:spPr>
          <a:xfrm>
            <a:off x="834343" y="3679479"/>
            <a:ext cx="246179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C51A13F1-335F-234E-B17B-9D1AB23D2797}"/>
              </a:ext>
            </a:extLst>
          </p:cNvPr>
          <p:cNvCxnSpPr>
            <a:cxnSpLocks/>
          </p:cNvCxnSpPr>
          <p:nvPr/>
        </p:nvCxnSpPr>
        <p:spPr>
          <a:xfrm flipV="1">
            <a:off x="1080522" y="2379614"/>
            <a:ext cx="0" cy="129986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253D5F4F-0216-EF4D-8638-CF234F6B206E}"/>
              </a:ext>
            </a:extLst>
          </p:cNvPr>
          <p:cNvCxnSpPr>
            <a:stCxn id="98" idx="1"/>
          </p:cNvCxnSpPr>
          <p:nvPr/>
        </p:nvCxnSpPr>
        <p:spPr>
          <a:xfrm flipH="1">
            <a:off x="1080522" y="2379614"/>
            <a:ext cx="4474078" cy="5882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F8EE547-F46A-8C49-A6CE-40C71D62F806}"/>
              </a:ext>
            </a:extLst>
          </p:cNvPr>
          <p:cNvGrpSpPr/>
          <p:nvPr/>
        </p:nvGrpSpPr>
        <p:grpSpPr>
          <a:xfrm>
            <a:off x="836952" y="2761286"/>
            <a:ext cx="552347" cy="996007"/>
            <a:chOff x="774322" y="2761286"/>
            <a:chExt cx="552347" cy="996007"/>
          </a:xfrm>
        </p:grpSpPr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2618C96-B6F8-EE4C-B06E-D2CF5C05476B}"/>
                </a:ext>
              </a:extLst>
            </p:cNvPr>
            <p:cNvCxnSpPr>
              <a:cxnSpLocks/>
            </p:cNvCxnSpPr>
            <p:nvPr/>
          </p:nvCxnSpPr>
          <p:spPr>
            <a:xfrm>
              <a:off x="774322" y="3754944"/>
              <a:ext cx="334790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AB09C4C-7DE5-CE4D-B350-B3D07550C8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12" y="2761287"/>
              <a:ext cx="0" cy="996006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37A62DE-76B7-FE44-AC8E-6EBE7D036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113" y="2761286"/>
              <a:ext cx="217556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head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CA89816A-A898-9542-BB83-095121193FBD}"/>
              </a:ext>
            </a:extLst>
          </p:cNvPr>
          <p:cNvCxnSpPr>
            <a:stCxn id="104" idx="1"/>
            <a:endCxn id="106" idx="3"/>
          </p:cNvCxnSpPr>
          <p:nvPr/>
        </p:nvCxnSpPr>
        <p:spPr>
          <a:xfrm flipH="1" flipV="1">
            <a:off x="7986180" y="2029295"/>
            <a:ext cx="617768" cy="1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3439855E-9419-BF47-A680-B32ABA666D0E}"/>
              </a:ext>
            </a:extLst>
          </p:cNvPr>
          <p:cNvCxnSpPr>
            <a:stCxn id="106" idx="1"/>
            <a:endCxn id="102" idx="3"/>
          </p:cNvCxnSpPr>
          <p:nvPr/>
        </p:nvCxnSpPr>
        <p:spPr>
          <a:xfrm flipH="1">
            <a:off x="7235148" y="2029295"/>
            <a:ext cx="388040" cy="1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224C31C8-55B7-1941-B22A-EDF4E5DF818E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6636864" y="2029296"/>
            <a:ext cx="19113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A7A4D5B1-9856-D94F-B464-D60F9B03AD3A}"/>
              </a:ext>
            </a:extLst>
          </p:cNvPr>
          <p:cNvCxnSpPr>
            <a:cxnSpLocks/>
          </p:cNvCxnSpPr>
          <p:nvPr/>
        </p:nvCxnSpPr>
        <p:spPr>
          <a:xfrm>
            <a:off x="6636864" y="2029295"/>
            <a:ext cx="0" cy="350319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FEDB2922-2B18-B54B-93B0-ECF6153CEAB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5917592" y="2379614"/>
            <a:ext cx="724593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496B5F7-396F-4B4A-9C70-CFB63822C71D}"/>
              </a:ext>
            </a:extLst>
          </p:cNvPr>
          <p:cNvCxnSpPr/>
          <p:nvPr/>
        </p:nvCxnSpPr>
        <p:spPr>
          <a:xfrm flipH="1">
            <a:off x="4757571" y="2708964"/>
            <a:ext cx="64715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CD9EF08-92B6-F04A-B73F-1D7743D6D8E4}"/>
              </a:ext>
            </a:extLst>
          </p:cNvPr>
          <p:cNvCxnSpPr>
            <a:cxnSpLocks/>
          </p:cNvCxnSpPr>
          <p:nvPr/>
        </p:nvCxnSpPr>
        <p:spPr>
          <a:xfrm>
            <a:off x="4759983" y="2705526"/>
            <a:ext cx="0" cy="138644"/>
          </a:xfrm>
          <a:prstGeom prst="straightConnector1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E3F24E89-E44F-8D4D-A593-1012BA142E55}"/>
              </a:ext>
            </a:extLst>
          </p:cNvPr>
          <p:cNvCxnSpPr>
            <a:stCxn id="109" idx="3"/>
          </p:cNvCxnSpPr>
          <p:nvPr/>
        </p:nvCxnSpPr>
        <p:spPr>
          <a:xfrm>
            <a:off x="8958379" y="4098952"/>
            <a:ext cx="870537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A66867A7-1B8A-844D-AFDE-5334221E81D7}"/>
              </a:ext>
            </a:extLst>
          </p:cNvPr>
          <p:cNvCxnSpPr/>
          <p:nvPr/>
        </p:nvCxnSpPr>
        <p:spPr>
          <a:xfrm flipV="1">
            <a:off x="9828916" y="3335065"/>
            <a:ext cx="0" cy="76388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C8EC5A1B-D991-A34F-8953-31BF35729DCC}"/>
              </a:ext>
            </a:extLst>
          </p:cNvPr>
          <p:cNvCxnSpPr/>
          <p:nvPr/>
        </p:nvCxnSpPr>
        <p:spPr>
          <a:xfrm>
            <a:off x="9828916" y="3335065"/>
            <a:ext cx="10515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CC724DF6-D6BA-764C-85D7-9BC414BCBDDA}"/>
              </a:ext>
            </a:extLst>
          </p:cNvPr>
          <p:cNvCxnSpPr>
            <a:cxnSpLocks/>
            <a:stCxn id="117" idx="2"/>
          </p:cNvCxnSpPr>
          <p:nvPr/>
        </p:nvCxnSpPr>
        <p:spPr>
          <a:xfrm flipH="1">
            <a:off x="10298202" y="4218987"/>
            <a:ext cx="6544" cy="232965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FFCB4414-C098-0844-B020-D588617CBA4B}"/>
              </a:ext>
            </a:extLst>
          </p:cNvPr>
          <p:cNvCxnSpPr>
            <a:cxnSpLocks/>
          </p:cNvCxnSpPr>
          <p:nvPr/>
        </p:nvCxnSpPr>
        <p:spPr>
          <a:xfrm flipH="1">
            <a:off x="10300272" y="5270819"/>
            <a:ext cx="2726" cy="35155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19F54AB5-B1FD-004A-B832-1E42B2D10CC2}"/>
              </a:ext>
            </a:extLst>
          </p:cNvPr>
          <p:cNvCxnSpPr>
            <a:cxnSpLocks/>
          </p:cNvCxnSpPr>
          <p:nvPr/>
        </p:nvCxnSpPr>
        <p:spPr>
          <a:xfrm>
            <a:off x="7345513" y="4098952"/>
            <a:ext cx="43249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D70BE109-EBE0-874C-B8DC-E869D4BAF724}"/>
              </a:ext>
            </a:extLst>
          </p:cNvPr>
          <p:cNvCxnSpPr>
            <a:cxnSpLocks/>
          </p:cNvCxnSpPr>
          <p:nvPr/>
        </p:nvCxnSpPr>
        <p:spPr>
          <a:xfrm>
            <a:off x="7780166" y="4098952"/>
            <a:ext cx="0" cy="60046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14364868-9BB6-864D-9726-15DD044259C2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7781591" y="4696989"/>
            <a:ext cx="234393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C9F03DF4-6469-0A46-A693-BAE0A5B611B5}"/>
              </a:ext>
            </a:extLst>
          </p:cNvPr>
          <p:cNvCxnSpPr>
            <a:cxnSpLocks/>
          </p:cNvCxnSpPr>
          <p:nvPr/>
        </p:nvCxnSpPr>
        <p:spPr>
          <a:xfrm flipV="1">
            <a:off x="9044516" y="2991792"/>
            <a:ext cx="1115015" cy="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57C28E76-5CBE-7849-B96A-F98BD1907A6A}"/>
              </a:ext>
            </a:extLst>
          </p:cNvPr>
          <p:cNvCxnSpPr/>
          <p:nvPr/>
        </p:nvCxnSpPr>
        <p:spPr>
          <a:xfrm>
            <a:off x="10158902" y="2988331"/>
            <a:ext cx="0" cy="14715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16BAB565-A228-B04D-857C-274B3D451344}"/>
              </a:ext>
            </a:extLst>
          </p:cNvPr>
          <p:cNvCxnSpPr>
            <a:cxnSpLocks/>
          </p:cNvCxnSpPr>
          <p:nvPr/>
        </p:nvCxnSpPr>
        <p:spPr>
          <a:xfrm flipH="1">
            <a:off x="10304745" y="2384750"/>
            <a:ext cx="1" cy="75205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D4389851-42C9-6344-90B5-22E7BF0379C3}"/>
              </a:ext>
            </a:extLst>
          </p:cNvPr>
          <p:cNvCxnSpPr>
            <a:cxnSpLocks/>
          </p:cNvCxnSpPr>
          <p:nvPr/>
        </p:nvCxnSpPr>
        <p:spPr>
          <a:xfrm>
            <a:off x="3040885" y="1183120"/>
            <a:ext cx="726386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FD7E5211-4ADF-D042-AEC3-A26FCEF330E1}"/>
              </a:ext>
            </a:extLst>
          </p:cNvPr>
          <p:cNvCxnSpPr>
            <a:cxnSpLocks/>
          </p:cNvCxnSpPr>
          <p:nvPr/>
        </p:nvCxnSpPr>
        <p:spPr>
          <a:xfrm flipV="1">
            <a:off x="10307023" y="1182618"/>
            <a:ext cx="0" cy="64593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69C9E38F-0281-7041-A253-9A207E323D08}"/>
              </a:ext>
            </a:extLst>
          </p:cNvPr>
          <p:cNvCxnSpPr>
            <a:cxnSpLocks/>
          </p:cNvCxnSpPr>
          <p:nvPr/>
        </p:nvCxnSpPr>
        <p:spPr>
          <a:xfrm flipH="1">
            <a:off x="10819558" y="1261258"/>
            <a:ext cx="66651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DE452AF3-BBF4-0D48-85D3-0F1AAC18E31C}"/>
              </a:ext>
            </a:extLst>
          </p:cNvPr>
          <p:cNvCxnSpPr>
            <a:cxnSpLocks/>
          </p:cNvCxnSpPr>
          <p:nvPr/>
        </p:nvCxnSpPr>
        <p:spPr>
          <a:xfrm>
            <a:off x="10822733" y="1264373"/>
            <a:ext cx="0" cy="2191424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7CACEB7C-4430-9142-8CFE-1AF0ADA5726B}"/>
              </a:ext>
            </a:extLst>
          </p:cNvPr>
          <p:cNvCxnSpPr>
            <a:cxnSpLocks/>
            <a:endCxn id="116" idx="3"/>
          </p:cNvCxnSpPr>
          <p:nvPr/>
        </p:nvCxnSpPr>
        <p:spPr>
          <a:xfrm flipH="1">
            <a:off x="10609546" y="3455797"/>
            <a:ext cx="211666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4" name="TextBox 383">
            <a:extLst>
              <a:ext uri="{FF2B5EF4-FFF2-40B4-BE49-F238E27FC236}">
                <a16:creationId xmlns:a16="http://schemas.microsoft.com/office/drawing/2014/main" id="{4DC27190-9897-7E4A-B2D6-C5CA7C79AFA9}"/>
              </a:ext>
            </a:extLst>
          </p:cNvPr>
          <p:cNvSpPr txBox="1"/>
          <p:nvPr/>
        </p:nvSpPr>
        <p:spPr>
          <a:xfrm>
            <a:off x="339744" y="5551924"/>
            <a:ext cx="640505" cy="12550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Responses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54BA51A-CA9E-E24F-BF05-7D7872A0E150}"/>
              </a:ext>
            </a:extLst>
          </p:cNvPr>
          <p:cNvSpPr txBox="1"/>
          <p:nvPr/>
        </p:nvSpPr>
        <p:spPr>
          <a:xfrm>
            <a:off x="1161067" y="4925793"/>
            <a:ext cx="663734" cy="12550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Submissions</a:t>
            </a:r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2C41CAF1-B285-5A4F-B70A-592038BEFF17}"/>
              </a:ext>
            </a:extLst>
          </p:cNvPr>
          <p:cNvCxnSpPr>
            <a:cxnSpLocks/>
          </p:cNvCxnSpPr>
          <p:nvPr/>
        </p:nvCxnSpPr>
        <p:spPr>
          <a:xfrm flipV="1">
            <a:off x="3512949" y="5095469"/>
            <a:ext cx="0" cy="413631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arrow" w="med" len="sm"/>
            <a:tailEnd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F815CCCA-B9B7-0242-B109-A025A0DFB419}"/>
              </a:ext>
            </a:extLst>
          </p:cNvPr>
          <p:cNvCxnSpPr/>
          <p:nvPr/>
        </p:nvCxnSpPr>
        <p:spPr>
          <a:xfrm flipH="1">
            <a:off x="3301406" y="5090809"/>
            <a:ext cx="195570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A5711523-0B6D-7248-8976-F04BF679633E}"/>
              </a:ext>
            </a:extLst>
          </p:cNvPr>
          <p:cNvSpPr txBox="1"/>
          <p:nvPr/>
        </p:nvSpPr>
        <p:spPr>
          <a:xfrm>
            <a:off x="3428385" y="5202877"/>
            <a:ext cx="679177" cy="17740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Submissions Clients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57D6AA6-BFCD-2A40-883D-26691BA4C97A}"/>
              </a:ext>
            </a:extLst>
          </p:cNvPr>
          <p:cNvGrpSpPr/>
          <p:nvPr/>
        </p:nvGrpSpPr>
        <p:grpSpPr>
          <a:xfrm>
            <a:off x="630956" y="4356100"/>
            <a:ext cx="2263607" cy="675815"/>
            <a:chOff x="568326" y="4356100"/>
            <a:chExt cx="2263607" cy="675815"/>
          </a:xfrm>
        </p:grpSpPr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5EFC06F1-BA8D-7042-B7B9-CCC34392EB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77985" y="5029704"/>
              <a:ext cx="353948" cy="2211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4F87BAA-A8DD-5246-BFB5-D3419EA28C99}"/>
                </a:ext>
              </a:extLst>
            </p:cNvPr>
            <p:cNvCxnSpPr/>
            <p:nvPr/>
          </p:nvCxnSpPr>
          <p:spPr>
            <a:xfrm flipV="1">
              <a:off x="2480073" y="4647889"/>
              <a:ext cx="0" cy="381402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6A06E814-9822-6742-AA37-00A5D90B8F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326" y="4645025"/>
              <a:ext cx="1914922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CE19CCFD-7847-DA48-8643-5A3EBBBC89D5}"/>
                </a:ext>
              </a:extLst>
            </p:cNvPr>
            <p:cNvCxnSpPr/>
            <p:nvPr/>
          </p:nvCxnSpPr>
          <p:spPr>
            <a:xfrm flipV="1">
              <a:off x="571500" y="4356100"/>
              <a:ext cx="0" cy="29210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  <a:prstDash val="dash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3" name="TextBox 412">
            <a:extLst>
              <a:ext uri="{FF2B5EF4-FFF2-40B4-BE49-F238E27FC236}">
                <a16:creationId xmlns:a16="http://schemas.microsoft.com/office/drawing/2014/main" id="{AA34C327-54F5-DD47-8ABF-2F2DE89DA150}"/>
              </a:ext>
            </a:extLst>
          </p:cNvPr>
          <p:cNvSpPr txBox="1"/>
          <p:nvPr/>
        </p:nvSpPr>
        <p:spPr>
          <a:xfrm>
            <a:off x="3933228" y="4840612"/>
            <a:ext cx="579908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RAPS</a:t>
            </a:r>
          </a:p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Pull from CN</a:t>
            </a:r>
          </a:p>
        </p:txBody>
      </p:sp>
      <p:sp>
        <p:nvSpPr>
          <p:cNvPr id="414" name="TextBox 413">
            <a:extLst>
              <a:ext uri="{FF2B5EF4-FFF2-40B4-BE49-F238E27FC236}">
                <a16:creationId xmlns:a16="http://schemas.microsoft.com/office/drawing/2014/main" id="{2DC08981-2EF6-2141-9810-2F4BE302CD55}"/>
              </a:ext>
            </a:extLst>
          </p:cNvPr>
          <p:cNvSpPr txBox="1"/>
          <p:nvPr/>
        </p:nvSpPr>
        <p:spPr>
          <a:xfrm>
            <a:off x="4463530" y="4467770"/>
            <a:ext cx="579908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SQL Server</a:t>
            </a:r>
          </a:p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Replication</a:t>
            </a: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B6C270A9-3361-E045-AB33-B6E1A5161D80}"/>
              </a:ext>
            </a:extLst>
          </p:cNvPr>
          <p:cNvSpPr txBox="1"/>
          <p:nvPr/>
        </p:nvSpPr>
        <p:spPr>
          <a:xfrm>
            <a:off x="3396649" y="2265886"/>
            <a:ext cx="963523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Client Retrieved Medical Record Images</a:t>
            </a:r>
          </a:p>
        </p:txBody>
      </p:sp>
      <p:sp>
        <p:nvSpPr>
          <p:cNvPr id="417" name="TextBox 416">
            <a:extLst>
              <a:ext uri="{FF2B5EF4-FFF2-40B4-BE49-F238E27FC236}">
                <a16:creationId xmlns:a16="http://schemas.microsoft.com/office/drawing/2014/main" id="{33470A68-5031-C740-BC21-FFE3AA24EF9F}"/>
              </a:ext>
            </a:extLst>
          </p:cNvPr>
          <p:cNvSpPr txBox="1"/>
          <p:nvPr/>
        </p:nvSpPr>
        <p:spPr>
          <a:xfrm>
            <a:off x="5526517" y="2871203"/>
            <a:ext cx="489673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CN Request ID’s</a:t>
            </a:r>
          </a:p>
        </p:txBody>
      </p:sp>
      <p:sp>
        <p:nvSpPr>
          <p:cNvPr id="418" name="TextBox 417">
            <a:extLst>
              <a:ext uri="{FF2B5EF4-FFF2-40B4-BE49-F238E27FC236}">
                <a16:creationId xmlns:a16="http://schemas.microsoft.com/office/drawing/2014/main" id="{B457EFA7-FE4B-0046-84A2-F84B13AC2E5E}"/>
              </a:ext>
            </a:extLst>
          </p:cNvPr>
          <p:cNvSpPr txBox="1"/>
          <p:nvPr/>
        </p:nvSpPr>
        <p:spPr>
          <a:xfrm>
            <a:off x="6655839" y="3471314"/>
            <a:ext cx="666518" cy="15760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MR Retrieved Initiate Coding</a:t>
            </a:r>
          </a:p>
        </p:txBody>
      </p:sp>
      <p:sp>
        <p:nvSpPr>
          <p:cNvPr id="419" name="TextBox 418">
            <a:extLst>
              <a:ext uri="{FF2B5EF4-FFF2-40B4-BE49-F238E27FC236}">
                <a16:creationId xmlns:a16="http://schemas.microsoft.com/office/drawing/2014/main" id="{D533BE4A-BEEB-5D49-A09B-BC3DCE87E41B}"/>
              </a:ext>
            </a:extLst>
          </p:cNvPr>
          <p:cNvSpPr txBox="1"/>
          <p:nvPr/>
        </p:nvSpPr>
        <p:spPr>
          <a:xfrm>
            <a:off x="7293332" y="3647100"/>
            <a:ext cx="607568" cy="6475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CAC Request</a:t>
            </a:r>
          </a:p>
        </p:txBody>
      </p:sp>
      <p:sp>
        <p:nvSpPr>
          <p:cNvPr id="420" name="TextBox 419">
            <a:extLst>
              <a:ext uri="{FF2B5EF4-FFF2-40B4-BE49-F238E27FC236}">
                <a16:creationId xmlns:a16="http://schemas.microsoft.com/office/drawing/2014/main" id="{923169C7-50F2-7247-A76F-D8A6C54E9AB6}"/>
              </a:ext>
            </a:extLst>
          </p:cNvPr>
          <p:cNvSpPr txBox="1"/>
          <p:nvPr/>
        </p:nvSpPr>
        <p:spPr>
          <a:xfrm>
            <a:off x="8603948" y="4638647"/>
            <a:ext cx="607568" cy="1395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CAC Results</a:t>
            </a:r>
          </a:p>
        </p:txBody>
      </p:sp>
      <p:sp>
        <p:nvSpPr>
          <p:cNvPr id="421" name="TextBox 420">
            <a:extLst>
              <a:ext uri="{FF2B5EF4-FFF2-40B4-BE49-F238E27FC236}">
                <a16:creationId xmlns:a16="http://schemas.microsoft.com/office/drawing/2014/main" id="{C64ABD1A-F263-2348-9006-9976BE3ACDAB}"/>
              </a:ext>
            </a:extLst>
          </p:cNvPr>
          <p:cNvSpPr txBox="1"/>
          <p:nvPr/>
        </p:nvSpPr>
        <p:spPr>
          <a:xfrm>
            <a:off x="9089862" y="4035380"/>
            <a:ext cx="655907" cy="1395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CAC Requests</a:t>
            </a:r>
          </a:p>
        </p:txBody>
      </p:sp>
      <p:sp>
        <p:nvSpPr>
          <p:cNvPr id="422" name="TextBox 421">
            <a:extLst>
              <a:ext uri="{FF2B5EF4-FFF2-40B4-BE49-F238E27FC236}">
                <a16:creationId xmlns:a16="http://schemas.microsoft.com/office/drawing/2014/main" id="{42298A89-7943-DC4E-94D3-79AD5175F1A6}"/>
              </a:ext>
            </a:extLst>
          </p:cNvPr>
          <p:cNvSpPr txBox="1"/>
          <p:nvPr/>
        </p:nvSpPr>
        <p:spPr>
          <a:xfrm>
            <a:off x="10488519" y="2511296"/>
            <a:ext cx="655907" cy="24999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Medical Records Retrieved</a:t>
            </a:r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C49E9393-9059-F94F-AC14-AFF5DE7C4AE2}"/>
              </a:ext>
            </a:extLst>
          </p:cNvPr>
          <p:cNvCxnSpPr/>
          <p:nvPr/>
        </p:nvCxnSpPr>
        <p:spPr>
          <a:xfrm>
            <a:off x="8968778" y="3914644"/>
            <a:ext cx="73408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9FD43D0E-80EB-2B4B-ABCC-AC7338D68288}"/>
              </a:ext>
            </a:extLst>
          </p:cNvPr>
          <p:cNvCxnSpPr>
            <a:cxnSpLocks/>
          </p:cNvCxnSpPr>
          <p:nvPr/>
        </p:nvCxnSpPr>
        <p:spPr>
          <a:xfrm flipV="1">
            <a:off x="9702859" y="3245727"/>
            <a:ext cx="0" cy="67172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922FA03B-F797-2546-895A-787B38762BA7}"/>
              </a:ext>
            </a:extLst>
          </p:cNvPr>
          <p:cNvCxnSpPr>
            <a:cxnSpLocks/>
          </p:cNvCxnSpPr>
          <p:nvPr/>
        </p:nvCxnSpPr>
        <p:spPr>
          <a:xfrm>
            <a:off x="9701930" y="3244764"/>
            <a:ext cx="228600" cy="962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TextBox 436">
            <a:extLst>
              <a:ext uri="{FF2B5EF4-FFF2-40B4-BE49-F238E27FC236}">
                <a16:creationId xmlns:a16="http://schemas.microsoft.com/office/drawing/2014/main" id="{15F6DAFD-393F-3846-A1B9-F7C023466625}"/>
              </a:ext>
            </a:extLst>
          </p:cNvPr>
          <p:cNvSpPr txBox="1"/>
          <p:nvPr/>
        </p:nvSpPr>
        <p:spPr>
          <a:xfrm>
            <a:off x="8968843" y="3820443"/>
            <a:ext cx="655907" cy="1395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CAC Requests*</a:t>
            </a: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E07A44D3-070D-CB45-9FE5-CDFB9E3D5510}"/>
              </a:ext>
            </a:extLst>
          </p:cNvPr>
          <p:cNvSpPr txBox="1"/>
          <p:nvPr/>
        </p:nvSpPr>
        <p:spPr>
          <a:xfrm>
            <a:off x="9973681" y="4342831"/>
            <a:ext cx="655907" cy="13956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CAC Results</a:t>
            </a:r>
          </a:p>
        </p:txBody>
      </p: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D77A7A6C-09D4-7E45-9CE5-DFBA951B8E7F}"/>
              </a:ext>
            </a:extLst>
          </p:cNvPr>
          <p:cNvCxnSpPr/>
          <p:nvPr/>
        </p:nvCxnSpPr>
        <p:spPr>
          <a:xfrm flipH="1">
            <a:off x="9851640" y="2880953"/>
            <a:ext cx="296611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454245A2-2B67-0B42-997E-91162D2B4853}"/>
              </a:ext>
            </a:extLst>
          </p:cNvPr>
          <p:cNvCxnSpPr>
            <a:cxnSpLocks/>
          </p:cNvCxnSpPr>
          <p:nvPr/>
        </p:nvCxnSpPr>
        <p:spPr>
          <a:xfrm flipV="1">
            <a:off x="9854957" y="2029295"/>
            <a:ext cx="0" cy="855081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EDD808CC-56CC-354E-AE5E-7DFD206C9EE8}"/>
              </a:ext>
            </a:extLst>
          </p:cNvPr>
          <p:cNvCxnSpPr>
            <a:cxnSpLocks/>
          </p:cNvCxnSpPr>
          <p:nvPr/>
        </p:nvCxnSpPr>
        <p:spPr>
          <a:xfrm>
            <a:off x="9007926" y="2029296"/>
            <a:ext cx="849905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TextBox 447">
            <a:extLst>
              <a:ext uri="{FF2B5EF4-FFF2-40B4-BE49-F238E27FC236}">
                <a16:creationId xmlns:a16="http://schemas.microsoft.com/office/drawing/2014/main" id="{6FB29900-1C39-144F-92FD-9C117E64040A}"/>
              </a:ext>
            </a:extLst>
          </p:cNvPr>
          <p:cNvSpPr txBox="1"/>
          <p:nvPr/>
        </p:nvSpPr>
        <p:spPr>
          <a:xfrm>
            <a:off x="6863193" y="1062848"/>
            <a:ext cx="1033277" cy="2341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Modern MR Image Viewer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4B1970A-121A-9E47-ABBD-F677AD98EB3C}"/>
              </a:ext>
            </a:extLst>
          </p:cNvPr>
          <p:cNvSpPr txBox="1"/>
          <p:nvPr/>
        </p:nvSpPr>
        <p:spPr>
          <a:xfrm>
            <a:off x="3800556" y="1207019"/>
            <a:ext cx="1033277" cy="12872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Legacy MR Image Viewer</a:t>
            </a: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3D871D09-3E74-814A-B505-8193E37FEFF3}"/>
              </a:ext>
            </a:extLst>
          </p:cNvPr>
          <p:cNvSpPr txBox="1"/>
          <p:nvPr/>
        </p:nvSpPr>
        <p:spPr>
          <a:xfrm>
            <a:off x="1203294" y="4542277"/>
            <a:ext cx="838424" cy="2640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Non-Submissions Clients</a:t>
            </a:r>
          </a:p>
        </p:txBody>
      </p: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B214ED5D-F53D-E545-B7CF-EC5CFC4327E7}"/>
              </a:ext>
            </a:extLst>
          </p:cNvPr>
          <p:cNvCxnSpPr>
            <a:cxnSpLocks/>
          </p:cNvCxnSpPr>
          <p:nvPr/>
        </p:nvCxnSpPr>
        <p:spPr>
          <a:xfrm flipV="1">
            <a:off x="2107933" y="6011172"/>
            <a:ext cx="165984" cy="127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020C8447-89F7-AD44-98BD-44BB26885F5F}"/>
              </a:ext>
            </a:extLst>
          </p:cNvPr>
          <p:cNvCxnSpPr/>
          <p:nvPr/>
        </p:nvCxnSpPr>
        <p:spPr>
          <a:xfrm flipV="1">
            <a:off x="2280486" y="5833498"/>
            <a:ext cx="0" cy="17653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444FAD1D-C9BE-7C4C-BCF0-174A697B5EBC}"/>
              </a:ext>
            </a:extLst>
          </p:cNvPr>
          <p:cNvCxnSpPr/>
          <p:nvPr/>
        </p:nvCxnSpPr>
        <p:spPr>
          <a:xfrm>
            <a:off x="2273917" y="5833498"/>
            <a:ext cx="332111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02115ED1-5EF3-AE41-B2D5-4D7C88C131F4}"/>
              </a:ext>
            </a:extLst>
          </p:cNvPr>
          <p:cNvCxnSpPr>
            <a:stCxn id="55" idx="3"/>
          </p:cNvCxnSpPr>
          <p:nvPr/>
        </p:nvCxnSpPr>
        <p:spPr>
          <a:xfrm>
            <a:off x="5209507" y="4147178"/>
            <a:ext cx="277501" cy="993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head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77305DED-DF9D-454C-82FE-667B75052597}"/>
              </a:ext>
            </a:extLst>
          </p:cNvPr>
          <p:cNvCxnSpPr/>
          <p:nvPr/>
        </p:nvCxnSpPr>
        <p:spPr>
          <a:xfrm>
            <a:off x="5487008" y="4148171"/>
            <a:ext cx="0" cy="17142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3DA3B8AF-69C4-BB49-9364-E2214AA0FA9C}"/>
              </a:ext>
            </a:extLst>
          </p:cNvPr>
          <p:cNvCxnSpPr/>
          <p:nvPr/>
        </p:nvCxnSpPr>
        <p:spPr>
          <a:xfrm>
            <a:off x="5487008" y="4319599"/>
            <a:ext cx="846463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A557FC02-149F-F14F-832E-86062D4CEDA7}"/>
              </a:ext>
            </a:extLst>
          </p:cNvPr>
          <p:cNvCxnSpPr/>
          <p:nvPr/>
        </p:nvCxnSpPr>
        <p:spPr>
          <a:xfrm>
            <a:off x="6332539" y="4319599"/>
            <a:ext cx="0" cy="121839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65F8F8D6-4403-AF42-8C69-33A1B50D312B}"/>
              </a:ext>
            </a:extLst>
          </p:cNvPr>
          <p:cNvSpPr txBox="1"/>
          <p:nvPr/>
        </p:nvSpPr>
        <p:spPr>
          <a:xfrm>
            <a:off x="4071706" y="2947778"/>
            <a:ext cx="474725" cy="1455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Linked</a:t>
            </a:r>
          </a:p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Services</a:t>
            </a:r>
          </a:p>
        </p:txBody>
      </p:sp>
      <p:sp>
        <p:nvSpPr>
          <p:cNvPr id="457" name="Triangle 456">
            <a:extLst>
              <a:ext uri="{FF2B5EF4-FFF2-40B4-BE49-F238E27FC236}">
                <a16:creationId xmlns:a16="http://schemas.microsoft.com/office/drawing/2014/main" id="{2747E879-4EDE-CE4F-ABD0-CFD7CDD060D1}"/>
              </a:ext>
            </a:extLst>
          </p:cNvPr>
          <p:cNvSpPr/>
          <p:nvPr/>
        </p:nvSpPr>
        <p:spPr>
          <a:xfrm rot="16200000">
            <a:off x="4377738" y="3135349"/>
            <a:ext cx="53034" cy="4571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Triangle 473">
            <a:extLst>
              <a:ext uri="{FF2B5EF4-FFF2-40B4-BE49-F238E27FC236}">
                <a16:creationId xmlns:a16="http://schemas.microsoft.com/office/drawing/2014/main" id="{DD9FE3AD-35E8-D147-953B-8D4C464A583C}"/>
              </a:ext>
            </a:extLst>
          </p:cNvPr>
          <p:cNvSpPr/>
          <p:nvPr/>
        </p:nvSpPr>
        <p:spPr>
          <a:xfrm rot="16200000">
            <a:off x="4373787" y="3240749"/>
            <a:ext cx="53034" cy="4571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FB79E34B-A000-7A4A-AE65-811A5C81306C}"/>
              </a:ext>
            </a:extLst>
          </p:cNvPr>
          <p:cNvSpPr/>
          <p:nvPr/>
        </p:nvSpPr>
        <p:spPr>
          <a:xfrm>
            <a:off x="8338674" y="838200"/>
            <a:ext cx="3008800" cy="5614388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Freeform 480">
            <a:extLst>
              <a:ext uri="{FF2B5EF4-FFF2-40B4-BE49-F238E27FC236}">
                <a16:creationId xmlns:a16="http://schemas.microsoft.com/office/drawing/2014/main" id="{AA9356D2-5387-B945-B96D-1613A8AF3FF9}"/>
              </a:ext>
            </a:extLst>
          </p:cNvPr>
          <p:cNvSpPr/>
          <p:nvPr/>
        </p:nvSpPr>
        <p:spPr>
          <a:xfrm>
            <a:off x="149106" y="855501"/>
            <a:ext cx="8062212" cy="5597086"/>
          </a:xfrm>
          <a:custGeom>
            <a:avLst/>
            <a:gdLst>
              <a:gd name="connsiteX0" fmla="*/ 2479711 w 8062212"/>
              <a:gd name="connsiteY0" fmla="*/ 0 h 5597086"/>
              <a:gd name="connsiteX1" fmla="*/ 8062212 w 8062212"/>
              <a:gd name="connsiteY1" fmla="*/ 0 h 5597086"/>
              <a:gd name="connsiteX2" fmla="*/ 8062212 w 8062212"/>
              <a:gd name="connsiteY2" fmla="*/ 5597085 h 5597086"/>
              <a:gd name="connsiteX3" fmla="*/ 3330547 w 8062212"/>
              <a:gd name="connsiteY3" fmla="*/ 5597085 h 5597086"/>
              <a:gd name="connsiteX4" fmla="*/ 3330547 w 8062212"/>
              <a:gd name="connsiteY4" fmla="*/ 5597086 h 5597086"/>
              <a:gd name="connsiteX5" fmla="*/ 0 w 8062212"/>
              <a:gd name="connsiteY5" fmla="*/ 5597086 h 5597086"/>
              <a:gd name="connsiteX6" fmla="*/ 0 w 8062212"/>
              <a:gd name="connsiteY6" fmla="*/ 4615955 h 5597086"/>
              <a:gd name="connsiteX7" fmla="*/ 931416 w 8062212"/>
              <a:gd name="connsiteY7" fmla="*/ 4615955 h 5597086"/>
              <a:gd name="connsiteX8" fmla="*/ 931416 w 8062212"/>
              <a:gd name="connsiteY8" fmla="*/ 3874849 h 5597086"/>
              <a:gd name="connsiteX9" fmla="*/ 3747 w 8062212"/>
              <a:gd name="connsiteY9" fmla="*/ 3874849 h 5597086"/>
              <a:gd name="connsiteX10" fmla="*/ 3747 w 8062212"/>
              <a:gd name="connsiteY10" fmla="*/ 677838 h 5597086"/>
              <a:gd name="connsiteX11" fmla="*/ 2479711 w 8062212"/>
              <a:gd name="connsiteY11" fmla="*/ 677838 h 5597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62212" h="5597086">
                <a:moveTo>
                  <a:pt x="2479711" y="0"/>
                </a:moveTo>
                <a:lnTo>
                  <a:pt x="8062212" y="0"/>
                </a:lnTo>
                <a:lnTo>
                  <a:pt x="8062212" y="5597085"/>
                </a:lnTo>
                <a:lnTo>
                  <a:pt x="3330547" y="5597085"/>
                </a:lnTo>
                <a:lnTo>
                  <a:pt x="3330547" y="5597086"/>
                </a:lnTo>
                <a:lnTo>
                  <a:pt x="0" y="5597086"/>
                </a:lnTo>
                <a:lnTo>
                  <a:pt x="0" y="4615955"/>
                </a:lnTo>
                <a:lnTo>
                  <a:pt x="931416" y="4615955"/>
                </a:lnTo>
                <a:lnTo>
                  <a:pt x="931416" y="3874849"/>
                </a:lnTo>
                <a:lnTo>
                  <a:pt x="3747" y="3874849"/>
                </a:lnTo>
                <a:lnTo>
                  <a:pt x="3747" y="677838"/>
                </a:lnTo>
                <a:lnTo>
                  <a:pt x="2479711" y="677838"/>
                </a:lnTo>
                <a:close/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A9A1A1DF-9FA0-8A4E-AA40-70FBBE428B17}"/>
              </a:ext>
            </a:extLst>
          </p:cNvPr>
          <p:cNvSpPr txBox="1"/>
          <p:nvPr/>
        </p:nvSpPr>
        <p:spPr>
          <a:xfrm>
            <a:off x="7057785" y="730201"/>
            <a:ext cx="1033277" cy="2341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r"/>
            <a:r>
              <a:rPr lang="en-US" sz="500" b="1" err="1">
                <a:solidFill>
                  <a:schemeClr val="tx2">
                    <a:lumMod val="75000"/>
                  </a:schemeClr>
                </a:solidFill>
              </a:rPr>
              <a:t>HRP</a:t>
            </a:r>
            <a:r>
              <a:rPr lang="en-US" sz="500" b="1">
                <a:solidFill>
                  <a:schemeClr val="tx2">
                    <a:lumMod val="75000"/>
                  </a:schemeClr>
                </a:solidFill>
              </a:rPr>
              <a:t> Domain</a:t>
            </a:r>
          </a:p>
          <a:p>
            <a:pPr algn="r"/>
            <a:r>
              <a:rPr lang="en-US" sz="500" b="1">
                <a:solidFill>
                  <a:schemeClr val="tx2">
                    <a:lumMod val="75000"/>
                  </a:schemeClr>
                </a:solidFill>
              </a:rPr>
              <a:t>Richmond Datacenter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552B7507-606A-624C-98CF-ACDA947DC6BC}"/>
              </a:ext>
            </a:extLst>
          </p:cNvPr>
          <p:cNvSpPr txBox="1"/>
          <p:nvPr/>
        </p:nvSpPr>
        <p:spPr>
          <a:xfrm>
            <a:off x="8401666" y="730201"/>
            <a:ext cx="1218870" cy="23419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r>
              <a:rPr lang="en-US" sz="500" b="1" err="1">
                <a:solidFill>
                  <a:schemeClr val="accent2">
                    <a:lumMod val="75000"/>
                  </a:schemeClr>
                </a:solidFill>
              </a:rPr>
              <a:t>MediConnect</a:t>
            </a:r>
            <a:r>
              <a:rPr lang="en-US" sz="500" b="1">
                <a:solidFill>
                  <a:schemeClr val="accent2">
                    <a:lumMod val="75000"/>
                  </a:schemeClr>
                </a:solidFill>
              </a:rPr>
              <a:t> Domain Center</a:t>
            </a:r>
          </a:p>
          <a:p>
            <a:r>
              <a:rPr lang="en-US" sz="500" b="1">
                <a:solidFill>
                  <a:schemeClr val="accent2">
                    <a:lumMod val="75000"/>
                  </a:schemeClr>
                </a:solidFill>
              </a:rPr>
              <a:t>Utah Data Center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5807FCC8-5B33-D443-A8B6-C133D3B0B588}"/>
              </a:ext>
            </a:extLst>
          </p:cNvPr>
          <p:cNvSpPr txBox="1"/>
          <p:nvPr/>
        </p:nvSpPr>
        <p:spPr>
          <a:xfrm>
            <a:off x="4890047" y="2571994"/>
            <a:ext cx="443857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Medical Record Images</a:t>
            </a:r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175BF966-946A-F949-AFCC-943BAE6D2C20}"/>
              </a:ext>
            </a:extLst>
          </p:cNvPr>
          <p:cNvSpPr txBox="1"/>
          <p:nvPr/>
        </p:nvSpPr>
        <p:spPr>
          <a:xfrm>
            <a:off x="9632844" y="2357751"/>
            <a:ext cx="443857" cy="256121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500">
                <a:solidFill>
                  <a:schemeClr val="bg2">
                    <a:lumMod val="50000"/>
                  </a:schemeClr>
                </a:solidFill>
              </a:rPr>
              <a:t>Medical Record Images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B1892B-4DA7-9C4E-92E7-6B31486E2267}"/>
              </a:ext>
            </a:extLst>
          </p:cNvPr>
          <p:cNvGrpSpPr/>
          <p:nvPr/>
        </p:nvGrpSpPr>
        <p:grpSpPr>
          <a:xfrm>
            <a:off x="2606028" y="3904756"/>
            <a:ext cx="453793" cy="364522"/>
            <a:chOff x="2606028" y="3904756"/>
            <a:chExt cx="453793" cy="36452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D9E26A7-FD81-7E42-B209-73D6893E9069}"/>
                </a:ext>
              </a:extLst>
            </p:cNvPr>
            <p:cNvCxnSpPr/>
            <p:nvPr/>
          </p:nvCxnSpPr>
          <p:spPr>
            <a:xfrm>
              <a:off x="2606028" y="3905119"/>
              <a:ext cx="341192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A6DE554-FAAB-7746-80C5-59DEDE409193}"/>
                </a:ext>
              </a:extLst>
            </p:cNvPr>
            <p:cNvCxnSpPr/>
            <p:nvPr/>
          </p:nvCxnSpPr>
          <p:spPr>
            <a:xfrm>
              <a:off x="2944232" y="3904756"/>
              <a:ext cx="0" cy="362992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11CE5A-FFCB-AA48-86A5-3D03BA2AEBDC}"/>
                </a:ext>
              </a:extLst>
            </p:cNvPr>
            <p:cNvCxnSpPr/>
            <p:nvPr/>
          </p:nvCxnSpPr>
          <p:spPr>
            <a:xfrm>
              <a:off x="2944232" y="4269278"/>
              <a:ext cx="115589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612729A-607A-864C-9D6A-E7045B86DB9B}"/>
              </a:ext>
            </a:extLst>
          </p:cNvPr>
          <p:cNvGrpSpPr/>
          <p:nvPr/>
        </p:nvGrpSpPr>
        <p:grpSpPr>
          <a:xfrm>
            <a:off x="3324225" y="2844240"/>
            <a:ext cx="172710" cy="1060879"/>
            <a:chOff x="3324225" y="2844240"/>
            <a:chExt cx="172710" cy="106087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5FF75A-DFA5-2945-A109-5C87E2E06AAB}"/>
                </a:ext>
              </a:extLst>
            </p:cNvPr>
            <p:cNvCxnSpPr/>
            <p:nvPr/>
          </p:nvCxnSpPr>
          <p:spPr>
            <a:xfrm>
              <a:off x="3324225" y="2844240"/>
              <a:ext cx="170381" cy="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07F94C-C7B1-674F-A7D9-BD4784E1DFC1}"/>
                </a:ext>
              </a:extLst>
            </p:cNvPr>
            <p:cNvCxnSpPr/>
            <p:nvPr/>
          </p:nvCxnSpPr>
          <p:spPr>
            <a:xfrm>
              <a:off x="3496935" y="2844240"/>
              <a:ext cx="0" cy="1060879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394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4861DA17-252A-0049-9193-B4A80B086ABA}"/>
              </a:ext>
            </a:extLst>
          </p:cNvPr>
          <p:cNvGrpSpPr/>
          <p:nvPr/>
        </p:nvGrpSpPr>
        <p:grpSpPr>
          <a:xfrm>
            <a:off x="2412761" y="2214797"/>
            <a:ext cx="1561917" cy="3436495"/>
            <a:chOff x="2412761" y="2214797"/>
            <a:chExt cx="1561917" cy="3436495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9A0BCBB-644C-F440-A239-DF3D1C005328}"/>
                </a:ext>
              </a:extLst>
            </p:cNvPr>
            <p:cNvCxnSpPr/>
            <p:nvPr/>
          </p:nvCxnSpPr>
          <p:spPr>
            <a:xfrm>
              <a:off x="2433918" y="2214797"/>
              <a:ext cx="0" cy="58404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90B361E-5F78-8D46-A561-4D8A7198CCB4}"/>
                </a:ext>
              </a:extLst>
            </p:cNvPr>
            <p:cNvCxnSpPr/>
            <p:nvPr/>
          </p:nvCxnSpPr>
          <p:spPr>
            <a:xfrm>
              <a:off x="2683239" y="3055987"/>
              <a:ext cx="129143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C2C1B15-92F9-5C4F-BAD1-AB8E1132A527}"/>
                </a:ext>
              </a:extLst>
            </p:cNvPr>
            <p:cNvCxnSpPr/>
            <p:nvPr/>
          </p:nvCxnSpPr>
          <p:spPr>
            <a:xfrm>
              <a:off x="3974678" y="3055987"/>
              <a:ext cx="0" cy="335332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88F96E6-59C2-0E43-B412-83CAA78C4658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3974678" y="3970246"/>
              <a:ext cx="0" cy="411639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7C57493-BF6E-B241-80C6-D7B5CCBAD815}"/>
                </a:ext>
              </a:extLst>
            </p:cNvPr>
            <p:cNvCxnSpPr/>
            <p:nvPr/>
          </p:nvCxnSpPr>
          <p:spPr>
            <a:xfrm flipH="1">
              <a:off x="2683239" y="4381885"/>
              <a:ext cx="1291439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9CD4779-7411-5A4F-AD1E-593AEDEE8FB2}"/>
                </a:ext>
              </a:extLst>
            </p:cNvPr>
            <p:cNvCxnSpPr/>
            <p:nvPr/>
          </p:nvCxnSpPr>
          <p:spPr>
            <a:xfrm>
              <a:off x="2412761" y="4871803"/>
              <a:ext cx="0" cy="779489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36E829-B193-3E47-8B41-F859FE93008A}"/>
              </a:ext>
            </a:extLst>
          </p:cNvPr>
          <p:cNvGrpSpPr/>
          <p:nvPr/>
        </p:nvGrpSpPr>
        <p:grpSpPr>
          <a:xfrm>
            <a:off x="8476129" y="2571898"/>
            <a:ext cx="1652609" cy="2609313"/>
            <a:chOff x="8476129" y="2571898"/>
            <a:chExt cx="1652609" cy="26093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C021DD2-622E-6542-B216-E443448564DA}"/>
                </a:ext>
              </a:extLst>
            </p:cNvPr>
            <p:cNvCxnSpPr/>
            <p:nvPr/>
          </p:nvCxnSpPr>
          <p:spPr>
            <a:xfrm>
              <a:off x="8691824" y="2571898"/>
              <a:ext cx="1431890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F905AD-D0EB-3845-BEA4-059D15C25A63}"/>
                </a:ext>
              </a:extLst>
            </p:cNvPr>
            <p:cNvCxnSpPr/>
            <p:nvPr/>
          </p:nvCxnSpPr>
          <p:spPr>
            <a:xfrm>
              <a:off x="10128738" y="2571898"/>
              <a:ext cx="0" cy="819421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F38775-FE90-1C47-AEAE-D69AF18BB443}"/>
                </a:ext>
              </a:extLst>
            </p:cNvPr>
            <p:cNvCxnSpPr/>
            <p:nvPr/>
          </p:nvCxnSpPr>
          <p:spPr>
            <a:xfrm flipH="1">
              <a:off x="8476129" y="3617118"/>
              <a:ext cx="1506908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41044F8-BC11-094D-AA8D-2DD8E83CFC28}"/>
                </a:ext>
              </a:extLst>
            </p:cNvPr>
            <p:cNvCxnSpPr/>
            <p:nvPr/>
          </p:nvCxnSpPr>
          <p:spPr>
            <a:xfrm>
              <a:off x="8476129" y="3617118"/>
              <a:ext cx="0" cy="257149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582F35-4C8B-3047-880C-0E35272FADA1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8476129" y="4381885"/>
              <a:ext cx="0" cy="799326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7E4C7F-011D-634F-A2C0-0084948C9E67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8476129" y="5181211"/>
              <a:ext cx="802340" cy="0"/>
            </a:xfrm>
            <a:prstGeom prst="line">
              <a:avLst/>
            </a:prstGeom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8B6EF2-2C38-EA40-9EA9-A24EA130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93685D-09EF-B14D-9376-77A379C886A0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SA</a:t>
            </a:r>
            <a:r>
              <a:rPr lang="en-US"/>
              <a:t> </a:t>
            </a:r>
            <a:r>
              <a:rPr lang="en-US" b="1"/>
              <a:t>Large Scale Dataflows Options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1E7DB8-198B-A141-BA8C-F47849DCC29A}"/>
              </a:ext>
            </a:extLst>
          </p:cNvPr>
          <p:cNvCxnSpPr/>
          <p:nvPr/>
        </p:nvCxnSpPr>
        <p:spPr>
          <a:xfrm>
            <a:off x="6096000" y="1166191"/>
            <a:ext cx="0" cy="5035826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EAD7389-E6E4-5F47-8034-269C41972810}"/>
              </a:ext>
            </a:extLst>
          </p:cNvPr>
          <p:cNvSpPr txBox="1"/>
          <p:nvPr/>
        </p:nvSpPr>
        <p:spPr>
          <a:xfrm>
            <a:off x="1722782" y="1166191"/>
            <a:ext cx="2849217" cy="3578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Top of Dataflow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B45C1-2913-4B4F-9283-B1C85D21C7F0}"/>
              </a:ext>
            </a:extLst>
          </p:cNvPr>
          <p:cNvSpPr txBox="1"/>
          <p:nvPr/>
        </p:nvSpPr>
        <p:spPr>
          <a:xfrm>
            <a:off x="1722782" y="5724941"/>
            <a:ext cx="2849217" cy="6095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Bottom of First </a:t>
            </a:r>
          </a:p>
          <a:p>
            <a:pPr algn="ctr"/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Half of Dataflow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B6196-8B98-D743-92F2-65A3B9BC7BCE}"/>
              </a:ext>
            </a:extLst>
          </p:cNvPr>
          <p:cNvSpPr txBox="1"/>
          <p:nvPr/>
        </p:nvSpPr>
        <p:spPr>
          <a:xfrm>
            <a:off x="7779026" y="1166191"/>
            <a:ext cx="2849217" cy="3578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Continuation of Dataflow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3F8678-5582-8840-A871-CB51C42A6AEC}"/>
              </a:ext>
            </a:extLst>
          </p:cNvPr>
          <p:cNvSpPr txBox="1"/>
          <p:nvPr/>
        </p:nvSpPr>
        <p:spPr>
          <a:xfrm>
            <a:off x="7779025" y="5850836"/>
            <a:ext cx="2849217" cy="3578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b="1">
                <a:solidFill>
                  <a:schemeClr val="accent6">
                    <a:lumMod val="25000"/>
                  </a:schemeClr>
                </a:solidFill>
              </a:rPr>
              <a:t>End of Dataflow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E802026-966E-BC48-8956-B6F91A6217B6}"/>
              </a:ext>
            </a:extLst>
          </p:cNvPr>
          <p:cNvSpPr/>
          <p:nvPr/>
        </p:nvSpPr>
        <p:spPr>
          <a:xfrm>
            <a:off x="8754035" y="2151531"/>
            <a:ext cx="1075765" cy="286422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A6DDA-C53A-134A-9AF5-006A681B5249}"/>
              </a:ext>
            </a:extLst>
          </p:cNvPr>
          <p:cNvSpPr/>
          <p:nvPr/>
        </p:nvSpPr>
        <p:spPr>
          <a:xfrm>
            <a:off x="2913531" y="2151531"/>
            <a:ext cx="524435" cy="285077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48000">
                <a:schemeClr val="accent1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7DBE13-CDCD-C043-8A03-2225B1CCD343}"/>
              </a:ext>
            </a:extLst>
          </p:cNvPr>
          <p:cNvSpPr txBox="1"/>
          <p:nvPr/>
        </p:nvSpPr>
        <p:spPr>
          <a:xfrm>
            <a:off x="1976718" y="1800147"/>
            <a:ext cx="914400" cy="35780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Start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A44435-934C-D646-A5AE-5F281F888BFE}"/>
              </a:ext>
            </a:extLst>
          </p:cNvPr>
          <p:cNvSpPr txBox="1"/>
          <p:nvPr/>
        </p:nvSpPr>
        <p:spPr>
          <a:xfrm>
            <a:off x="9278469" y="5002307"/>
            <a:ext cx="914400" cy="35780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</a:rPr>
              <a:t>End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D27604E-C9B9-B442-8653-792FD3475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1590" y="2894816"/>
            <a:ext cx="322342" cy="32234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E0AA80B-DC53-B540-8FB7-711C5F401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3507" y="3455947"/>
            <a:ext cx="322342" cy="32234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71AE041-BD1A-864E-A5AE-F42BC4839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1590" y="4276552"/>
            <a:ext cx="322342" cy="32234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52EBC30-8BC8-2841-9392-FA8FA8C9C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168" y="2440937"/>
            <a:ext cx="261922" cy="2619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583C8FA-3422-D449-A5A9-D2BF0B349F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5168" y="3928006"/>
            <a:ext cx="261922" cy="26192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7F165A3-FDB7-7746-AF40-24B789DCD9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2946" y="3460279"/>
            <a:ext cx="261922" cy="2619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5E6170-F500-A043-BD2C-619CCBFE8B62}"/>
              </a:ext>
            </a:extLst>
          </p:cNvPr>
          <p:cNvSpPr txBox="1"/>
          <p:nvPr/>
        </p:nvSpPr>
        <p:spPr>
          <a:xfrm>
            <a:off x="3644694" y="3778289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CB0903-D2E4-8F44-906D-378229236E4B}"/>
              </a:ext>
            </a:extLst>
          </p:cNvPr>
          <p:cNvSpPr txBox="1"/>
          <p:nvPr/>
        </p:nvSpPr>
        <p:spPr>
          <a:xfrm>
            <a:off x="2082777" y="3237043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40A4F9-A2A4-E34B-8B89-48915A427D21}"/>
              </a:ext>
            </a:extLst>
          </p:cNvPr>
          <p:cNvSpPr txBox="1"/>
          <p:nvPr/>
        </p:nvSpPr>
        <p:spPr>
          <a:xfrm>
            <a:off x="2082777" y="4604067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5EC876-4D47-EF4D-B43B-65160CFDC903}"/>
              </a:ext>
            </a:extLst>
          </p:cNvPr>
          <p:cNvSpPr txBox="1"/>
          <p:nvPr/>
        </p:nvSpPr>
        <p:spPr>
          <a:xfrm>
            <a:off x="8146145" y="2702859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D25151-3BA2-E849-BB5E-D973BB61D1DD}"/>
              </a:ext>
            </a:extLst>
          </p:cNvPr>
          <p:cNvSpPr txBox="1"/>
          <p:nvPr/>
        </p:nvSpPr>
        <p:spPr>
          <a:xfrm>
            <a:off x="8146145" y="4189928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5CDF22-CE87-9F4E-BD08-F899C83AF1FD}"/>
              </a:ext>
            </a:extLst>
          </p:cNvPr>
          <p:cNvSpPr txBox="1"/>
          <p:nvPr/>
        </p:nvSpPr>
        <p:spPr>
          <a:xfrm>
            <a:off x="9862885" y="3778289"/>
            <a:ext cx="659968" cy="19195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600"/>
              <a:t>Title and Text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E333A5-BBA7-1845-ABC4-A526E22C7215}"/>
              </a:ext>
            </a:extLst>
          </p:cNvPr>
          <p:cNvCxnSpPr/>
          <p:nvPr/>
        </p:nvCxnSpPr>
        <p:spPr>
          <a:xfrm flipV="1">
            <a:off x="8476129" y="2068643"/>
            <a:ext cx="0" cy="292308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80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564A-A92B-5F47-BAB9-3EFF86A4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B67AB-4D0A-DB46-BDD3-8E63456CBF3D}" type="slidenum">
              <a:rPr lang="en-US" smtClean="0"/>
              <a:t>9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30956E9-B600-B644-BF60-BCA660C75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834" y="1607256"/>
            <a:ext cx="6096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B02F48D-2A41-F941-B7F5-90BB07C76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99" y="1607256"/>
            <a:ext cx="609600" cy="60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7374F7-3CD9-1B41-8314-AD74E923BB7D}"/>
              </a:ext>
            </a:extLst>
          </p:cNvPr>
          <p:cNvSpPr txBox="1"/>
          <p:nvPr/>
        </p:nvSpPr>
        <p:spPr>
          <a:xfrm>
            <a:off x="571501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 hand, keyboard, code, development, developer, programmer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EFDE4-AF39-C141-9D28-A160399E6851}"/>
              </a:ext>
            </a:extLst>
          </p:cNvPr>
          <p:cNvSpPr txBox="1"/>
          <p:nvPr/>
        </p:nvSpPr>
        <p:spPr>
          <a:xfrm>
            <a:off x="2856266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2 block, diagram, man, code, development, developer, programmer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E10910E-1A99-E84B-A37B-2F5C73322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4037" y="1607256"/>
            <a:ext cx="6096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D5E16B-B150-814E-8F16-99B7C3307D46}"/>
              </a:ext>
            </a:extLst>
          </p:cNvPr>
          <p:cNvSpPr txBox="1"/>
          <p:nvPr/>
        </p:nvSpPr>
        <p:spPr>
          <a:xfrm>
            <a:off x="5086704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3 man, code, development, developer, programmer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682F261-16A6-D94B-A9EC-5E748146EB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94475" y="1607256"/>
            <a:ext cx="609600" cy="60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C6055D-3928-2744-8ABD-2A520B928469}"/>
              </a:ext>
            </a:extLst>
          </p:cNvPr>
          <p:cNvSpPr txBox="1"/>
          <p:nvPr/>
        </p:nvSpPr>
        <p:spPr>
          <a:xfrm>
            <a:off x="7317142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4 man, suit, code, development, developer, programmer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25BE4C4-C924-2948-B3EF-302082192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24913" y="1607256"/>
            <a:ext cx="609600" cy="609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C12A63-A76D-D94B-8320-40BA5C1F5BFB}"/>
              </a:ext>
            </a:extLst>
          </p:cNvPr>
          <p:cNvSpPr txBox="1"/>
          <p:nvPr/>
        </p:nvSpPr>
        <p:spPr>
          <a:xfrm>
            <a:off x="9547580" y="2295878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5 block, diagram, board, code, development, developer, programmer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D51A3CA-E389-1441-9C48-E7756DDEB3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8834" y="3145367"/>
            <a:ext cx="609600" cy="609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6CD1C3-08A2-A64B-87BA-8AB23161CEDE}"/>
              </a:ext>
            </a:extLst>
          </p:cNvPr>
          <p:cNvSpPr txBox="1"/>
          <p:nvPr/>
        </p:nvSpPr>
        <p:spPr>
          <a:xfrm>
            <a:off x="571501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6 box, software, code, development, developer, programmer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6D76293-D787-6341-AE9E-7D7843A4A8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3599" y="3145367"/>
            <a:ext cx="609600" cy="609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8E2B94D-3D17-CA4A-9719-A005929167FE}"/>
              </a:ext>
            </a:extLst>
          </p:cNvPr>
          <p:cNvSpPr txBox="1"/>
          <p:nvPr/>
        </p:nvSpPr>
        <p:spPr>
          <a:xfrm>
            <a:off x="2856266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7 </a:t>
            </a:r>
            <a:r>
              <a:rPr lang="en-US" sz="1050" err="1">
                <a:solidFill>
                  <a:schemeClr val="bg2">
                    <a:lumMod val="50000"/>
                  </a:schemeClr>
                </a:solidFill>
              </a:rPr>
              <a:t>css</a:t>
            </a:r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, style, file, code, development, developer, programmer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33D1C-A28C-E84C-BC13-1B0505DF68BC}"/>
              </a:ext>
            </a:extLst>
          </p:cNvPr>
          <p:cNvSpPr txBox="1"/>
          <p:nvPr/>
        </p:nvSpPr>
        <p:spPr>
          <a:xfrm>
            <a:off x="5086704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8 page, speed, code, development, developer, programmer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C3F0BB-BE4B-094A-9891-3A292A9EC448}"/>
              </a:ext>
            </a:extLst>
          </p:cNvPr>
          <p:cNvSpPr txBox="1"/>
          <p:nvPr/>
        </p:nvSpPr>
        <p:spPr>
          <a:xfrm>
            <a:off x="7317142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9 diamond, clean, code, development, developer, programmer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B790B2-9E3B-2940-9E7C-8C64C6A8BF3C}"/>
              </a:ext>
            </a:extLst>
          </p:cNvPr>
          <p:cNvSpPr txBox="1"/>
          <p:nvPr/>
        </p:nvSpPr>
        <p:spPr>
          <a:xfrm>
            <a:off x="9547580" y="3870677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10 search, bug, error, code, development, developer, programmer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AEAABC76-B93E-374B-9028-0E5E44A564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64037" y="3145367"/>
            <a:ext cx="609600" cy="609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5E63CF5-31E2-844D-BF86-D6A03E6BD2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94475" y="3145367"/>
            <a:ext cx="609600" cy="6096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9F6F9FD-ABBC-3042-B826-81709A62C8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224913" y="3145367"/>
            <a:ext cx="609600" cy="6096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589A3E-1735-CD48-8D24-BCD52F28BE3D}"/>
              </a:ext>
            </a:extLst>
          </p:cNvPr>
          <p:cNvSpPr txBox="1"/>
          <p:nvPr/>
        </p:nvSpPr>
        <p:spPr>
          <a:xfrm>
            <a:off x="571501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11 idea, light, bulb, code, development, developer, programmer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6FB8C6-A4D5-AB4F-8AC5-3B82A6F7CBD0}"/>
              </a:ext>
            </a:extLst>
          </p:cNvPr>
          <p:cNvSpPr txBox="1"/>
          <p:nvPr/>
        </p:nvSpPr>
        <p:spPr>
          <a:xfrm>
            <a:off x="2856266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12 search, magnifier, code, development, developer, programmer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4ACBF2-377D-054F-A922-A384C95E9293}"/>
              </a:ext>
            </a:extLst>
          </p:cNvPr>
          <p:cNvSpPr txBox="1"/>
          <p:nvPr/>
        </p:nvSpPr>
        <p:spPr>
          <a:xfrm>
            <a:off x="5086704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13 table, laptop, code, development, developer, programmer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AA07DA-8EDE-5842-A07B-B2916823E6F2}"/>
              </a:ext>
            </a:extLst>
          </p:cNvPr>
          <p:cNvSpPr txBox="1"/>
          <p:nvPr/>
        </p:nvSpPr>
        <p:spPr>
          <a:xfrm>
            <a:off x="7317142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14 window, code, development, developer, programmer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6EC4D-2EF7-8D46-9C66-2E39578490D9}"/>
              </a:ext>
            </a:extLst>
          </p:cNvPr>
          <p:cNvSpPr txBox="1"/>
          <p:nvPr/>
        </p:nvSpPr>
        <p:spPr>
          <a:xfrm>
            <a:off x="9547580" y="5445476"/>
            <a:ext cx="1964267" cy="474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050">
                <a:solidFill>
                  <a:schemeClr val="bg2">
                    <a:lumMod val="50000"/>
                  </a:schemeClr>
                </a:solidFill>
              </a:rPr>
              <a:t>15 window, keyboard, code, development, developer, programmer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931A94D1-36F0-F546-A8E3-B9E0873CB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48834" y="4749801"/>
            <a:ext cx="609600" cy="609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C22C88D-E887-4A4D-8D20-0F3ACB5035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33599" y="4749801"/>
            <a:ext cx="609600" cy="6096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9544F5A-6FD8-8C44-9DD3-21FE67D8C7A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764037" y="4749801"/>
            <a:ext cx="609600" cy="609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1316A29-FF4D-3341-A5CE-96209BF8A5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994475" y="4749801"/>
            <a:ext cx="609600" cy="609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CFF746E-2207-1D44-9EEE-8FD0108476D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24913" y="4749801"/>
            <a:ext cx="609600" cy="6096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C2B57B5D-5019-6744-B04F-3D687842443A}"/>
              </a:ext>
            </a:extLst>
          </p:cNvPr>
          <p:cNvSpPr txBox="1"/>
          <p:nvPr/>
        </p:nvSpPr>
        <p:spPr>
          <a:xfrm>
            <a:off x="571499" y="838200"/>
            <a:ext cx="7793567" cy="290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>
                <a:solidFill>
                  <a:schemeClr val="accent6">
                    <a:lumMod val="25000"/>
                  </a:schemeClr>
                </a:solidFill>
              </a:rPr>
              <a:t>Select Icons and choose designated </a:t>
            </a:r>
            <a:r>
              <a:rPr lang="en-US" sz="1600" b="1">
                <a:solidFill>
                  <a:schemeClr val="accent6">
                    <a:lumMod val="25000"/>
                  </a:schemeClr>
                </a:solidFill>
              </a:rPr>
              <a:t>color fill to change icon color</a:t>
            </a:r>
          </a:p>
          <a:p>
            <a:pPr algn="l"/>
            <a:endParaRPr lang="en-US" sz="1600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7D044402-45AF-6442-BB64-8F5646E7A87D}"/>
              </a:ext>
            </a:extLst>
          </p:cNvPr>
          <p:cNvSpPr txBox="1">
            <a:spLocks/>
          </p:cNvSpPr>
          <p:nvPr/>
        </p:nvSpPr>
        <p:spPr>
          <a:xfrm>
            <a:off x="571498" y="230436"/>
            <a:ext cx="11163301" cy="64030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Template – </a:t>
            </a:r>
            <a:r>
              <a:rPr lang="en-US" b="1"/>
              <a:t>System Architecture Icons</a:t>
            </a:r>
          </a:p>
        </p:txBody>
      </p:sp>
    </p:spTree>
    <p:extLst>
      <p:ext uri="{BB962C8B-B14F-4D97-AF65-F5344CB8AC3E}">
        <p14:creationId xmlns:p14="http://schemas.microsoft.com/office/powerpoint/2010/main" val="753456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2W1FXoJ52Sd6T6PeGnn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5ed_S1tUVmtr1yUssMi_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4fLH_0AeAoMTHlI0x_wv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nhUZDDy.lzl_tBWaOaXc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qeGp8fk0OF3Czihc62mZ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sRipEJMDSVG.iirVDZW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.Rsvcw1czzTrqM3DGDWw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wHhJiVf9OjdwF_yz7ut7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qbHHTBls_72kgzPt.yriA"/>
</p:tagLst>
</file>

<file path=ppt/theme/theme1.xml><?xml version="1.0" encoding="utf-8"?>
<a:theme xmlns:a="http://schemas.openxmlformats.org/drawingml/2006/main" name="Cotiviti_PPT_Template_4x3_Final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006F"/>
      </a:accent1>
      <a:accent2>
        <a:srgbClr val="EC008C"/>
      </a:accent2>
      <a:accent3>
        <a:srgbClr val="9579D3"/>
      </a:accent3>
      <a:accent4>
        <a:srgbClr val="7C77AD"/>
      </a:accent4>
      <a:accent5>
        <a:srgbClr val="F39AC1"/>
      </a:accent5>
      <a:accent6>
        <a:srgbClr val="C2BFE0"/>
      </a:accent6>
      <a:hlink>
        <a:srgbClr val="0563C1"/>
      </a:hlink>
      <a:folHlink>
        <a:srgbClr val="954F72"/>
      </a:folHlink>
    </a:clrScheme>
    <a:fontScheme name="Mont 2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Corporate Upgrade" id="{70667918-64BF-4E11-9DDC-C3C26BCFACF8}" vid="{AE1C4558-EAB6-4227-AD7F-558EBE8E89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1034FD66BFA342B358474C1B8E0BCA" ma:contentTypeVersion="2" ma:contentTypeDescription="Create a new document." ma:contentTypeScope="" ma:versionID="366d068c44bce4eebddc98cea79c37d3">
  <xsd:schema xmlns:xsd="http://www.w3.org/2001/XMLSchema" xmlns:xs="http://www.w3.org/2001/XMLSchema" xmlns:p="http://schemas.microsoft.com/office/2006/metadata/properties" xmlns:ns2="22cc7757-c5c6-4a45-a1b0-99dea7918947" targetNamespace="http://schemas.microsoft.com/office/2006/metadata/properties" ma:root="true" ma:fieldsID="25e061a8f8c393f2d3928f01e8ad18be" ns2:_="">
    <xsd:import namespace="22cc7757-c5c6-4a45-a1b0-99dea79189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cc7757-c5c6-4a45-a1b0-99dea791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A8EEF7-4868-4FD0-821E-F889560A89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5C6D97-AA11-4968-9AB8-4EDDF037A59F}"/>
</file>

<file path=customXml/itemProps3.xml><?xml version="1.0" encoding="utf-8"?>
<ds:datastoreItem xmlns:ds="http://schemas.openxmlformats.org/officeDocument/2006/customXml" ds:itemID="{0A056417-3E61-4AD4-9F05-50F973FD93DA}">
  <ds:schemaRefs>
    <ds:schemaRef ds:uri="http://schemas.microsoft.com/office/infopath/2007/PartnerControls"/>
    <ds:schemaRef ds:uri="http://purl.org/dc/elements/1.1/"/>
    <ds:schemaRef ds:uri="http://purl.org/dc/terms/"/>
    <ds:schemaRef ds:uri="http://purl.org/dc/dcmitype/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fe8a602b-9710-49fb-82c3-990a37320677"/>
    <ds:schemaRef ds:uri="http://schemas.microsoft.com/office/2006/metadata/properties"/>
    <ds:schemaRef ds:uri="http://www.w3.org/XML/1998/namespace"/>
    <ds:schemaRef ds:uri="2fc5f25c-bb10-407b-8f0a-5e9aab90c00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Cotiviti_PPT_Template_4x3_Final</Template>
  <Application>Microsoft Office PowerPoint</Application>
  <PresentationFormat>Widescreen</PresentationFormat>
  <Slides>13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Cotiviti_PPT_Template_4x3_Final</vt:lpstr>
      <vt:lpstr>Solution and Architecture Summaries | SA Dataflow</vt:lpstr>
      <vt:lpstr>PowerPoint Presentation</vt:lpstr>
      <vt:lpstr>PowerPoint Presentation</vt:lpstr>
      <vt:lpstr>Template - System Architecture Dataflow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Johnson, Mica</dc:creator>
  <cp:keywords/>
  <dc:description/>
  <cp:revision>3</cp:revision>
  <cp:lastPrinted>2018-09-13T18:14:44Z</cp:lastPrinted>
  <dcterms:created xsi:type="dcterms:W3CDTF">2020-12-18T17:42:24Z</dcterms:created>
  <dcterms:modified xsi:type="dcterms:W3CDTF">2021-10-06T14:05:25Z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0x010100101034FD66BFA342B358474C1B8E0BCA</vt:lpwstr>
  </property>
</Properties>
</file>